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36"/>
  </p:notesMasterIdLst>
  <p:sldIdLst>
    <p:sldId id="256" r:id="rId5"/>
    <p:sldId id="410" r:id="rId6"/>
    <p:sldId id="457" r:id="rId7"/>
    <p:sldId id="442" r:id="rId8"/>
    <p:sldId id="409" r:id="rId9"/>
    <p:sldId id="444" r:id="rId10"/>
    <p:sldId id="445" r:id="rId11"/>
    <p:sldId id="431" r:id="rId12"/>
    <p:sldId id="443" r:id="rId13"/>
    <p:sldId id="455" r:id="rId14"/>
    <p:sldId id="432" r:id="rId15"/>
    <p:sldId id="430" r:id="rId16"/>
    <p:sldId id="456" r:id="rId17"/>
    <p:sldId id="458" r:id="rId18"/>
    <p:sldId id="476" r:id="rId19"/>
    <p:sldId id="436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47" r:id="rId29"/>
    <p:sldId id="467" r:id="rId30"/>
    <p:sldId id="468" r:id="rId31"/>
    <p:sldId id="469" r:id="rId32"/>
    <p:sldId id="470" r:id="rId33"/>
    <p:sldId id="471" r:id="rId34"/>
    <p:sldId id="475" r:id="rId3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A58D7C-30F5-DA9B-37DD-F10CB30DCF25}" name="Torunn Haugrønning" initials="TH" userId="S::torunn.haugronning@dnt.no::ad956364-9260-48b3-92ed-a5338fddc72b" providerId="AD"/>
  <p188:author id="{F5B12F84-DF4E-C58F-6B6A-4703F3A84660}" name="Berit Storholt" initials="BS" userId="S::berit.storholt@dnt.no::8d8f5c92-848b-4435-8bb6-c38930f57c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43D15-F734-979C-0098-8C7665425A7D}" v="1295" dt="2025-08-19T06:27:32.270"/>
    <p1510:client id="{2833FD75-DE23-4B2E-9342-6E2A209F07F9}" v="2" dt="2025-08-19T07:50:30.840"/>
    <p1510:client id="{823A3C8C-5006-D8B7-5651-47C680A0B275}" v="2977" dt="2025-08-19T10:19:17.314"/>
    <p1510:client id="{B6637E8A-9B05-6FB6-6B8B-BEE98C9B3616}" v="721" dt="2025-08-19T06:02:59.611"/>
    <p1510:client id="{B92EB3B7-9F36-4287-B27E-7A6E8D7C72D2}" v="1300" dt="2025-08-19T11:00:34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unn Haugrønning" userId="ad956364-9260-48b3-92ed-a5338fddc72b" providerId="ADAL" clId="{D93F8C57-7912-42FF-88C2-AA148EB7C8BE}"/>
    <pc:docChg chg="undo redo custSel addSld delSld modSld sldOrd">
      <pc:chgData name="Torunn Haugrønning" userId="ad956364-9260-48b3-92ed-a5338fddc72b" providerId="ADAL" clId="{D93F8C57-7912-42FF-88C2-AA148EB7C8BE}" dt="2024-05-15T13:30:37.093" v="2897" actId="20577"/>
      <pc:docMkLst>
        <pc:docMk/>
      </pc:docMkLst>
      <pc:sldChg chg="addSp delSp modSp mod">
        <pc:chgData name="Torunn Haugrønning" userId="ad956364-9260-48b3-92ed-a5338fddc72b" providerId="ADAL" clId="{D93F8C57-7912-42FF-88C2-AA148EB7C8BE}" dt="2024-05-15T08:57:51.552" v="353" actId="20577"/>
        <pc:sldMkLst>
          <pc:docMk/>
          <pc:sldMk cId="2360610786" sldId="395"/>
        </pc:sldMkLst>
      </pc:sldChg>
      <pc:sldChg chg="addSp delSp modSp mod">
        <pc:chgData name="Torunn Haugrønning" userId="ad956364-9260-48b3-92ed-a5338fddc72b" providerId="ADAL" clId="{D93F8C57-7912-42FF-88C2-AA148EB7C8BE}" dt="2024-05-15T11:16:12.860" v="1757" actId="207"/>
        <pc:sldMkLst>
          <pc:docMk/>
          <pc:sldMk cId="2215181010" sldId="405"/>
        </pc:sldMkLst>
      </pc:sldChg>
      <pc:sldChg chg="modSp mod">
        <pc:chgData name="Torunn Haugrønning" userId="ad956364-9260-48b3-92ed-a5338fddc72b" providerId="ADAL" clId="{D93F8C57-7912-42FF-88C2-AA148EB7C8BE}" dt="2024-05-15T11:15:51.826" v="1753" actId="207"/>
        <pc:sldMkLst>
          <pc:docMk/>
          <pc:sldMk cId="2060500904" sldId="409"/>
        </pc:sldMkLst>
      </pc:sldChg>
      <pc:sldChg chg="addSp delSp modSp mod ord">
        <pc:chgData name="Torunn Haugrønning" userId="ad956364-9260-48b3-92ed-a5338fddc72b" providerId="ADAL" clId="{D93F8C57-7912-42FF-88C2-AA148EB7C8BE}" dt="2024-05-15T12:15:03.969" v="2348"/>
        <pc:sldMkLst>
          <pc:docMk/>
          <pc:sldMk cId="1283354911" sldId="411"/>
        </pc:sldMkLst>
      </pc:sldChg>
      <pc:sldChg chg="modSp mod">
        <pc:chgData name="Torunn Haugrønning" userId="ad956364-9260-48b3-92ed-a5338fddc72b" providerId="ADAL" clId="{D93F8C57-7912-42FF-88C2-AA148EB7C8BE}" dt="2024-05-15T11:15:46.539" v="1752" actId="207"/>
        <pc:sldMkLst>
          <pc:docMk/>
          <pc:sldMk cId="1062679380" sldId="412"/>
        </pc:sldMkLst>
      </pc:sldChg>
      <pc:sldChg chg="ord">
        <pc:chgData name="Torunn Haugrønning" userId="ad956364-9260-48b3-92ed-a5338fddc72b" providerId="ADAL" clId="{D93F8C57-7912-42FF-88C2-AA148EB7C8BE}" dt="2024-05-15T08:54:53.962" v="241"/>
        <pc:sldMkLst>
          <pc:docMk/>
          <pc:sldMk cId="2566845139" sldId="413"/>
        </pc:sldMkLst>
      </pc:sldChg>
      <pc:sldChg chg="modSp del mod addCm modCm modNotesTx">
        <pc:chgData name="Torunn Haugrønning" userId="ad956364-9260-48b3-92ed-a5338fddc72b" providerId="ADAL" clId="{D93F8C57-7912-42FF-88C2-AA148EB7C8BE}" dt="2024-05-15T12:14:11.169" v="2346" actId="47"/>
        <pc:sldMkLst>
          <pc:docMk/>
          <pc:sldMk cId="2120791557" sldId="4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Torunn Haugrønning" userId="ad956364-9260-48b3-92ed-a5338fddc72b" providerId="ADAL" clId="{D93F8C57-7912-42FF-88C2-AA148EB7C8BE}" dt="2024-05-15T11:19:22.856" v="1971"/>
              <pc2:cmMkLst xmlns:pc2="http://schemas.microsoft.com/office/powerpoint/2019/9/main/command">
                <pc:docMk/>
                <pc:sldMk cId="2120791557" sldId="417"/>
                <pc2:cmMk id="{FC70FD75-5454-4E85-B5EF-8C09A64F99C1}"/>
              </pc2:cmMkLst>
            </pc226:cmChg>
          </p:ext>
        </pc:extLst>
      </pc:sldChg>
      <pc:sldChg chg="addSp delSp modSp mod ord">
        <pc:chgData name="Torunn Haugrønning" userId="ad956364-9260-48b3-92ed-a5338fddc72b" providerId="ADAL" clId="{D93F8C57-7912-42FF-88C2-AA148EB7C8BE}" dt="2024-05-15T12:15:15.297" v="2350"/>
        <pc:sldMkLst>
          <pc:docMk/>
          <pc:sldMk cId="390503681" sldId="419"/>
        </pc:sldMkLst>
      </pc:sldChg>
      <pc:sldChg chg="modSp mod">
        <pc:chgData name="Torunn Haugrønning" userId="ad956364-9260-48b3-92ed-a5338fddc72b" providerId="ADAL" clId="{D93F8C57-7912-42FF-88C2-AA148EB7C8BE}" dt="2024-05-15T11:15:56.922" v="1754" actId="207"/>
        <pc:sldMkLst>
          <pc:docMk/>
          <pc:sldMk cId="564528502" sldId="420"/>
        </pc:sldMkLst>
      </pc:sldChg>
      <pc:sldChg chg="modSp mod">
        <pc:chgData name="Torunn Haugrønning" userId="ad956364-9260-48b3-92ed-a5338fddc72b" providerId="ADAL" clId="{D93F8C57-7912-42FF-88C2-AA148EB7C8BE}" dt="2024-05-15T11:16:04.219" v="1755" actId="207"/>
        <pc:sldMkLst>
          <pc:docMk/>
          <pc:sldMk cId="1856373810" sldId="421"/>
        </pc:sldMkLst>
      </pc:sldChg>
      <pc:sldChg chg="addSp delSp modSp add mod setBg delDesignElem">
        <pc:chgData name="Torunn Haugrønning" userId="ad956364-9260-48b3-92ed-a5338fddc72b" providerId="ADAL" clId="{D93F8C57-7912-42FF-88C2-AA148EB7C8BE}" dt="2024-05-15T09:21:17.443" v="1455" actId="14100"/>
        <pc:sldMkLst>
          <pc:docMk/>
          <pc:sldMk cId="1139642375" sldId="424"/>
        </pc:sldMkLst>
      </pc:sldChg>
      <pc:sldChg chg="addSp delSp modSp add del mod setBg delDesignElem">
        <pc:chgData name="Torunn Haugrønning" userId="ad956364-9260-48b3-92ed-a5338fddc72b" providerId="ADAL" clId="{D93F8C57-7912-42FF-88C2-AA148EB7C8BE}" dt="2024-05-15T11:14:11.523" v="1737" actId="47"/>
        <pc:sldMkLst>
          <pc:docMk/>
          <pc:sldMk cId="694816539" sldId="425"/>
        </pc:sldMkLst>
      </pc:sldChg>
      <pc:sldChg chg="addSp delSp modSp add mod ord setBg delDesignElem">
        <pc:chgData name="Torunn Haugrønning" userId="ad956364-9260-48b3-92ed-a5338fddc72b" providerId="ADAL" clId="{D93F8C57-7912-42FF-88C2-AA148EB7C8BE}" dt="2024-05-15T12:01:52.863" v="2330" actId="20577"/>
        <pc:sldMkLst>
          <pc:docMk/>
          <pc:sldMk cId="2986400342" sldId="426"/>
        </pc:sldMkLst>
      </pc:sldChg>
      <pc:sldChg chg="addSp delSp add del mod setBg delDesignElem">
        <pc:chgData name="Torunn Haugrønning" userId="ad956364-9260-48b3-92ed-a5338fddc72b" providerId="ADAL" clId="{D93F8C57-7912-42FF-88C2-AA148EB7C8BE}" dt="2024-05-15T11:13:17.828" v="1721"/>
        <pc:sldMkLst>
          <pc:docMk/>
          <pc:sldMk cId="4041152635" sldId="426"/>
        </pc:sldMkLst>
      </pc:sldChg>
      <pc:sldChg chg="addSp delSp modSp add mod">
        <pc:chgData name="Torunn Haugrønning" userId="ad956364-9260-48b3-92ed-a5338fddc72b" providerId="ADAL" clId="{D93F8C57-7912-42FF-88C2-AA148EB7C8BE}" dt="2024-05-15T11:19:36.419" v="1975" actId="20577"/>
        <pc:sldMkLst>
          <pc:docMk/>
          <pc:sldMk cId="823888378" sldId="427"/>
        </pc:sldMkLst>
      </pc:sldChg>
      <pc:sldChg chg="addSp delSp modSp add mod ord addCm">
        <pc:chgData name="Torunn Haugrønning" userId="ad956364-9260-48b3-92ed-a5338fddc72b" providerId="ADAL" clId="{D93F8C57-7912-42FF-88C2-AA148EB7C8BE}" dt="2024-05-15T12:46:54.909" v="2512"/>
        <pc:sldMkLst>
          <pc:docMk/>
          <pc:sldMk cId="3529321965" sldId="4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orunn Haugrønning" userId="ad956364-9260-48b3-92ed-a5338fddc72b" providerId="ADAL" clId="{D93F8C57-7912-42FF-88C2-AA148EB7C8BE}" dt="2024-05-15T12:46:54.909" v="2512"/>
              <pc2:cmMkLst xmlns:pc2="http://schemas.microsoft.com/office/powerpoint/2019/9/main/command">
                <pc:docMk/>
                <pc:sldMk cId="3529321965" sldId="427"/>
                <pc2:cmMk id="{F2C3B206-116E-4C45-81E7-3F42C681CD48}"/>
              </pc2:cmMkLst>
            </pc226:cmChg>
          </p:ext>
        </pc:extLst>
      </pc:sldChg>
      <pc:sldChg chg="addSp delSp add del setBg delDesignElem">
        <pc:chgData name="Torunn Haugrønning" userId="ad956364-9260-48b3-92ed-a5338fddc72b" providerId="ADAL" clId="{D93F8C57-7912-42FF-88C2-AA148EB7C8BE}" dt="2024-05-15T11:13:55.135" v="1736"/>
        <pc:sldMkLst>
          <pc:docMk/>
          <pc:sldMk cId="3941200080" sldId="427"/>
        </pc:sldMkLst>
      </pc:sldChg>
      <pc:sldChg chg="addSp delSp modSp add mod ord">
        <pc:chgData name="Torunn Haugrønning" userId="ad956364-9260-48b3-92ed-a5338fddc72b" providerId="ADAL" clId="{D93F8C57-7912-42FF-88C2-AA148EB7C8BE}" dt="2024-05-15T13:30:37.093" v="2897" actId="20577"/>
        <pc:sldMkLst>
          <pc:docMk/>
          <pc:sldMk cId="3285708399" sldId="428"/>
        </pc:sldMkLst>
      </pc:sldChg>
      <pc:sldChg chg="delSp modSp add del mod">
        <pc:chgData name="Torunn Haugrønning" userId="ad956364-9260-48b3-92ed-a5338fddc72b" providerId="ADAL" clId="{D93F8C57-7912-42FF-88C2-AA148EB7C8BE}" dt="2024-05-15T13:24:05.302" v="2884" actId="47"/>
        <pc:sldMkLst>
          <pc:docMk/>
          <pc:sldMk cId="3676257288" sldId="429"/>
        </pc:sldMkLst>
      </pc:sldChg>
    </pc:docChg>
  </pc:docChgLst>
  <pc:docChgLst>
    <pc:chgData name="Jonny Remmereit" userId="S::jonny.remmereit@dnt.no::f00d97fe-cc16-4745-9522-af6ad1086d1d" providerId="AD" clId="Web-{982F677B-DCB1-48B9-B9F5-0DF83734853A}"/>
    <pc:docChg chg="addSld modSld sldOrd">
      <pc:chgData name="Jonny Remmereit" userId="S::jonny.remmereit@dnt.no::f00d97fe-cc16-4745-9522-af6ad1086d1d" providerId="AD" clId="Web-{982F677B-DCB1-48B9-B9F5-0DF83734853A}" dt="2024-05-14T10:00:09.278" v="724" actId="20577"/>
      <pc:docMkLst>
        <pc:docMk/>
      </pc:docMkLst>
      <pc:sldChg chg="modSp">
        <pc:chgData name="Jonny Remmereit" userId="S::jonny.remmereit@dnt.no::f00d97fe-cc16-4745-9522-af6ad1086d1d" providerId="AD" clId="Web-{982F677B-DCB1-48B9-B9F5-0DF83734853A}" dt="2024-05-14T08:16:41.311" v="353"/>
        <pc:sldMkLst>
          <pc:docMk/>
          <pc:sldMk cId="2060500904" sldId="409"/>
        </pc:sldMkLst>
      </pc:sldChg>
      <pc:sldChg chg="modSp">
        <pc:chgData name="Jonny Remmereit" userId="S::jonny.remmereit@dnt.no::f00d97fe-cc16-4745-9522-af6ad1086d1d" providerId="AD" clId="Web-{982F677B-DCB1-48B9-B9F5-0DF83734853A}" dt="2024-05-14T08:18:29.347" v="355" actId="20577"/>
        <pc:sldMkLst>
          <pc:docMk/>
          <pc:sldMk cId="1062679380" sldId="412"/>
        </pc:sldMkLst>
      </pc:sldChg>
      <pc:sldChg chg="modSp new ord">
        <pc:chgData name="Jonny Remmereit" userId="S::jonny.remmereit@dnt.no::f00d97fe-cc16-4745-9522-af6ad1086d1d" providerId="AD" clId="Web-{982F677B-DCB1-48B9-B9F5-0DF83734853A}" dt="2024-05-14T09:19:54.585" v="693"/>
        <pc:sldMkLst>
          <pc:docMk/>
          <pc:sldMk cId="564528502" sldId="420"/>
        </pc:sldMkLst>
      </pc:sldChg>
      <pc:sldChg chg="addSp delSp modSp new addAnim">
        <pc:chgData name="Jonny Remmereit" userId="S::jonny.remmereit@dnt.no::f00d97fe-cc16-4745-9522-af6ad1086d1d" providerId="AD" clId="Web-{982F677B-DCB1-48B9-B9F5-0DF83734853A}" dt="2024-05-14T10:00:09.278" v="724" actId="20577"/>
        <pc:sldMkLst>
          <pc:docMk/>
          <pc:sldMk cId="1856373810" sldId="421"/>
        </pc:sldMkLst>
      </pc:sldChg>
    </pc:docChg>
  </pc:docChgLst>
  <pc:docChgLst>
    <pc:chgData clId="Web-{15D93783-4C4D-966A-1F2E-273CBE87537A}"/>
    <pc:docChg chg="modSld">
      <pc:chgData name="" userId="" providerId="" clId="Web-{15D93783-4C4D-966A-1F2E-273CBE87537A}" dt="2024-08-15T09:33:56.834" v="1" actId="20577"/>
      <pc:docMkLst>
        <pc:docMk/>
      </pc:docMkLst>
      <pc:sldChg chg="modSp">
        <pc:chgData name="" userId="" providerId="" clId="Web-{15D93783-4C4D-966A-1F2E-273CBE87537A}" dt="2024-08-15T09:33:56.834" v="1" actId="20577"/>
        <pc:sldMkLst>
          <pc:docMk/>
          <pc:sldMk cId="2814818377" sldId="256"/>
        </pc:sldMkLst>
      </pc:sldChg>
    </pc:docChg>
  </pc:docChgLst>
  <pc:docChgLst>
    <pc:chgData name="Jesper Sjåstad Jørgensen" userId="S::jesper.jorgensen@dnt.no::06b7d7d0-f027-4da7-85f1-133a9ff3cecf" providerId="AD" clId="Web-{B6637E8A-9B05-6FB6-6B8B-BEE98C9B3616}"/>
    <pc:docChg chg="modSld">
      <pc:chgData name="Jesper Sjåstad Jørgensen" userId="S::jesper.jorgensen@dnt.no::06b7d7d0-f027-4da7-85f1-133a9ff3cecf" providerId="AD" clId="Web-{B6637E8A-9B05-6FB6-6B8B-BEE98C9B3616}" dt="2025-08-19T06:02:59.611" v="351" actId="20577"/>
      <pc:docMkLst>
        <pc:docMk/>
      </pc:docMkLst>
      <pc:sldChg chg="modSp">
        <pc:chgData name="Jesper Sjåstad Jørgensen" userId="S::jesper.jorgensen@dnt.no::06b7d7d0-f027-4da7-85f1-133a9ff3cecf" providerId="AD" clId="Web-{B6637E8A-9B05-6FB6-6B8B-BEE98C9B3616}" dt="2025-08-19T06:02:59.611" v="351" actId="20577"/>
        <pc:sldMkLst>
          <pc:docMk/>
          <pc:sldMk cId="2512590910" sldId="430"/>
        </pc:sldMkLst>
        <pc:spChg chg="mod">
          <ac:chgData name="Jesper Sjåstad Jørgensen" userId="S::jesper.jorgensen@dnt.no::06b7d7d0-f027-4da7-85f1-133a9ff3cecf" providerId="AD" clId="Web-{B6637E8A-9B05-6FB6-6B8B-BEE98C9B3616}" dt="2025-08-19T06:02:59.611" v="351" actId="20577"/>
          <ac:spMkLst>
            <pc:docMk/>
            <pc:sldMk cId="2512590910" sldId="430"/>
            <ac:spMk id="5" creationId="{BF0C5744-E6C0-8D69-9C81-DF0CE7C5ED5B}"/>
          </ac:spMkLst>
        </pc:spChg>
      </pc:sldChg>
      <pc:sldChg chg="addSp delSp modSp">
        <pc:chgData name="Jesper Sjåstad Jørgensen" userId="S::jesper.jorgensen@dnt.no::06b7d7d0-f027-4da7-85f1-133a9ff3cecf" providerId="AD" clId="Web-{B6637E8A-9B05-6FB6-6B8B-BEE98C9B3616}" dt="2025-08-18T10:11:04.699" v="12" actId="1076"/>
        <pc:sldMkLst>
          <pc:docMk/>
          <pc:sldMk cId="134120506" sldId="432"/>
        </pc:sldMkLst>
        <pc:spChg chg="mod">
          <ac:chgData name="Jesper Sjåstad Jørgensen" userId="S::jesper.jorgensen@dnt.no::06b7d7d0-f027-4da7-85f1-133a9ff3cecf" providerId="AD" clId="Web-{B6637E8A-9B05-6FB6-6B8B-BEE98C9B3616}" dt="2025-08-18T10:10:19.824" v="7" actId="14100"/>
          <ac:spMkLst>
            <pc:docMk/>
            <pc:sldMk cId="134120506" sldId="432"/>
            <ac:spMk id="2" creationId="{BD511C8C-5CEE-0670-938D-F7CBF68C1F34}"/>
          </ac:spMkLst>
        </pc:spChg>
        <pc:picChg chg="add mod">
          <ac:chgData name="Jesper Sjåstad Jørgensen" userId="S::jesper.jorgensen@dnt.no::06b7d7d0-f027-4da7-85f1-133a9ff3cecf" providerId="AD" clId="Web-{B6637E8A-9B05-6FB6-6B8B-BEE98C9B3616}" dt="2025-08-18T10:11:04.699" v="12" actId="1076"/>
          <ac:picMkLst>
            <pc:docMk/>
            <pc:sldMk cId="134120506" sldId="432"/>
            <ac:picMk id="3" creationId="{38B94636-EE05-7E49-6C35-CAF22899F0CA}"/>
          </ac:picMkLst>
        </pc:picChg>
        <pc:picChg chg="del">
          <ac:chgData name="Jesper Sjåstad Jørgensen" userId="S::jesper.jorgensen@dnt.no::06b7d7d0-f027-4da7-85f1-133a9ff3cecf" providerId="AD" clId="Web-{B6637E8A-9B05-6FB6-6B8B-BEE98C9B3616}" dt="2025-08-18T09:39:50.746" v="0"/>
          <ac:picMkLst>
            <pc:docMk/>
            <pc:sldMk cId="134120506" sldId="432"/>
            <ac:picMk id="6" creationId="{C5C0B7AF-06B6-BAE1-0C7A-10003B209083}"/>
          </ac:picMkLst>
        </pc:picChg>
      </pc:sldChg>
    </pc:docChg>
  </pc:docChgLst>
  <pc:docChgLst>
    <pc:chgData name="Frode Støre Bergrem" userId="cd51b4c9-67cb-4024-a558-b8b770e3f588" providerId="ADAL" clId="{2833FD75-DE23-4B2E-9342-6E2A209F07F9}"/>
    <pc:docChg chg="custSel modSld">
      <pc:chgData name="Frode Støre Bergrem" userId="cd51b4c9-67cb-4024-a558-b8b770e3f588" providerId="ADAL" clId="{2833FD75-DE23-4B2E-9342-6E2A209F07F9}" dt="2025-08-19T07:50:30.843" v="1" actId="478"/>
      <pc:docMkLst>
        <pc:docMk/>
      </pc:docMkLst>
      <pc:sldChg chg="addSp delSp modSp mod">
        <pc:chgData name="Frode Støre Bergrem" userId="cd51b4c9-67cb-4024-a558-b8b770e3f588" providerId="ADAL" clId="{2833FD75-DE23-4B2E-9342-6E2A209F07F9}" dt="2025-08-19T07:50:30.843" v="1" actId="478"/>
        <pc:sldMkLst>
          <pc:docMk/>
          <pc:sldMk cId="857740063" sldId="453"/>
        </pc:sldMkLst>
        <pc:graphicFrameChg chg="add del modGraphic">
          <ac:chgData name="Frode Støre Bergrem" userId="cd51b4c9-67cb-4024-a558-b8b770e3f588" providerId="ADAL" clId="{2833FD75-DE23-4B2E-9342-6E2A209F07F9}" dt="2025-08-19T07:50:30.843" v="1" actId="478"/>
          <ac:graphicFrameMkLst>
            <pc:docMk/>
            <pc:sldMk cId="857740063" sldId="453"/>
            <ac:graphicFrameMk id="3" creationId="{DF8EFC2C-6553-229D-B18A-ABC23FA4A2A5}"/>
          </ac:graphicFrameMkLst>
        </pc:graphicFrameChg>
      </pc:sldChg>
    </pc:docChg>
  </pc:docChgLst>
  <pc:docChgLst>
    <pc:chgData name="Jesper Sjåstad Jørgensen" userId="S::jesper.jorgensen@dnt.no::06b7d7d0-f027-4da7-85f1-133a9ff3cecf" providerId="AD" clId="Web-{26543D15-F734-979C-0098-8C7665425A7D}"/>
    <pc:docChg chg="addSld modSld">
      <pc:chgData name="Jesper Sjåstad Jørgensen" userId="S::jesper.jorgensen@dnt.no::06b7d7d0-f027-4da7-85f1-133a9ff3cecf" providerId="AD" clId="Web-{26543D15-F734-979C-0098-8C7665425A7D}" dt="2025-08-19T06:27:32.270" v="648" actId="20577"/>
      <pc:docMkLst>
        <pc:docMk/>
      </pc:docMkLst>
      <pc:sldChg chg="modSp">
        <pc:chgData name="Jesper Sjåstad Jørgensen" userId="S::jesper.jorgensen@dnt.no::06b7d7d0-f027-4da7-85f1-133a9ff3cecf" providerId="AD" clId="Web-{26543D15-F734-979C-0098-8C7665425A7D}" dt="2025-08-19T06:27:32.270" v="648" actId="20577"/>
        <pc:sldMkLst>
          <pc:docMk/>
          <pc:sldMk cId="2512590910" sldId="430"/>
        </pc:sldMkLst>
        <pc:spChg chg="mod">
          <ac:chgData name="Jesper Sjåstad Jørgensen" userId="S::jesper.jorgensen@dnt.no::06b7d7d0-f027-4da7-85f1-133a9ff3cecf" providerId="AD" clId="Web-{26543D15-F734-979C-0098-8C7665425A7D}" dt="2025-08-19T06:27:32.270" v="648" actId="20577"/>
          <ac:spMkLst>
            <pc:docMk/>
            <pc:sldMk cId="2512590910" sldId="430"/>
            <ac:spMk id="5" creationId="{BF0C5744-E6C0-8D69-9C81-DF0CE7C5ED5B}"/>
          </ac:spMkLst>
        </pc:spChg>
      </pc:sldChg>
      <pc:sldChg chg="modSp add replId">
        <pc:chgData name="Jesper Sjåstad Jørgensen" userId="S::jesper.jorgensen@dnt.no::06b7d7d0-f027-4da7-85f1-133a9ff3cecf" providerId="AD" clId="Web-{26543D15-F734-979C-0098-8C7665425A7D}" dt="2025-08-19T06:27:00.894" v="583" actId="20577"/>
        <pc:sldMkLst>
          <pc:docMk/>
          <pc:sldMk cId="4235687131" sldId="455"/>
        </pc:sldMkLst>
        <pc:spChg chg="mod">
          <ac:chgData name="Jesper Sjåstad Jørgensen" userId="S::jesper.jorgensen@dnt.no::06b7d7d0-f027-4da7-85f1-133a9ff3cecf" providerId="AD" clId="Web-{26543D15-F734-979C-0098-8C7665425A7D}" dt="2025-08-19T06:15:40.022" v="430" actId="20577"/>
          <ac:spMkLst>
            <pc:docMk/>
            <pc:sldMk cId="4235687131" sldId="455"/>
            <ac:spMk id="2" creationId="{9C6E0748-45C6-A64A-F039-50EAC60589BB}"/>
          </ac:spMkLst>
        </pc:spChg>
        <pc:spChg chg="mod">
          <ac:chgData name="Jesper Sjåstad Jørgensen" userId="S::jesper.jorgensen@dnt.no::06b7d7d0-f027-4da7-85f1-133a9ff3cecf" providerId="AD" clId="Web-{26543D15-F734-979C-0098-8C7665425A7D}" dt="2025-08-19T06:27:00.894" v="583" actId="20577"/>
          <ac:spMkLst>
            <pc:docMk/>
            <pc:sldMk cId="4235687131" sldId="455"/>
            <ac:spMk id="5" creationId="{216E0CC9-F9B6-FD75-89A3-CE6A3E9227B4}"/>
          </ac:spMkLst>
        </pc:spChg>
      </pc:sldChg>
    </pc:docChg>
  </pc:docChgLst>
  <pc:docChgLst>
    <pc:chgData name="Knut Balstad" userId="S::knut.balstad@dnt.no::04970c01-8464-4c41-8c1e-9e858ef2a03c" providerId="AD" clId="Web-{46CD2757-ABE9-1E01-F9DA-150E73DDD41C}"/>
    <pc:docChg chg="modSld">
      <pc:chgData name="Knut Balstad" userId="S::knut.balstad@dnt.no::04970c01-8464-4c41-8c1e-9e858ef2a03c" providerId="AD" clId="Web-{46CD2757-ABE9-1E01-F9DA-150E73DDD41C}" dt="2024-03-01T14:54:38.522" v="436"/>
      <pc:docMkLst>
        <pc:docMk/>
      </pc:docMkLst>
      <pc:sldChg chg="modSp">
        <pc:chgData name="Knut Balstad" userId="S::knut.balstad@dnt.no::04970c01-8464-4c41-8c1e-9e858ef2a03c" providerId="AD" clId="Web-{46CD2757-ABE9-1E01-F9DA-150E73DDD41C}" dt="2024-03-01T14:54:38.522" v="436"/>
        <pc:sldMkLst>
          <pc:docMk/>
          <pc:sldMk cId="2060500904" sldId="409"/>
        </pc:sldMkLst>
      </pc:sldChg>
      <pc:sldChg chg="modSp">
        <pc:chgData name="Knut Balstad" userId="S::knut.balstad@dnt.no::04970c01-8464-4c41-8c1e-9e858ef2a03c" providerId="AD" clId="Web-{46CD2757-ABE9-1E01-F9DA-150E73DDD41C}" dt="2024-03-01T12:16:07.430" v="257" actId="20577"/>
        <pc:sldMkLst>
          <pc:docMk/>
          <pc:sldMk cId="1062679380" sldId="412"/>
        </pc:sldMkLst>
      </pc:sldChg>
    </pc:docChg>
  </pc:docChgLst>
  <pc:docChgLst>
    <pc:chgData name="Berit Storholt" userId="S::berit.storholt@dnt.no::8d8f5c92-848b-4435-8bb6-c38930f57cfc" providerId="AD" clId="Web-{7AACC795-86A7-9E7E-C967-B5807234C839}"/>
    <pc:docChg chg="mod delSld modSld sldOrd">
      <pc:chgData name="Berit Storholt" userId="S::berit.storholt@dnt.no::8d8f5c92-848b-4435-8bb6-c38930f57cfc" providerId="AD" clId="Web-{7AACC795-86A7-9E7E-C967-B5807234C839}" dt="2024-05-15T12:27:04.320" v="2322" actId="20577"/>
      <pc:docMkLst>
        <pc:docMk/>
      </pc:docMkLst>
      <pc:sldChg chg="addSp delSp modSp modCm">
        <pc:chgData name="Berit Storholt" userId="S::berit.storholt@dnt.no::8d8f5c92-848b-4435-8bb6-c38930f57cfc" providerId="AD" clId="Web-{7AACC795-86A7-9E7E-C967-B5807234C839}" dt="2024-05-15T11:50:38.077" v="176" actId="20577"/>
        <pc:sldMkLst>
          <pc:docMk/>
          <pc:sldMk cId="2120791557" sldId="4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rit Storholt" userId="S::berit.storholt@dnt.no::8d8f5c92-848b-4435-8bb6-c38930f57cfc" providerId="AD" clId="Web-{7AACC795-86A7-9E7E-C967-B5807234C839}" dt="2024-05-15T11:43:21.250" v="24"/>
              <pc2:cmMkLst xmlns:pc2="http://schemas.microsoft.com/office/powerpoint/2019/9/main/command">
                <pc:docMk/>
                <pc:sldMk cId="2120791557" sldId="417"/>
                <pc2:cmMk id="{FC70FD75-5454-4E85-B5EF-8C09A64F99C1}"/>
              </pc2:cmMkLst>
              <pc226:cmRplyChg chg="add">
                <pc226:chgData name="Berit Storholt" userId="S::berit.storholt@dnt.no::8d8f5c92-848b-4435-8bb6-c38930f57cfc" providerId="AD" clId="Web-{7AACC795-86A7-9E7E-C967-B5807234C839}" dt="2024-05-15T11:43:21.250" v="24"/>
                <pc2:cmRplyMkLst xmlns:pc2="http://schemas.microsoft.com/office/powerpoint/2019/9/main/command">
                  <pc:docMk/>
                  <pc:sldMk cId="2120791557" sldId="417"/>
                  <pc2:cmMk id="{FC70FD75-5454-4E85-B5EF-8C09A64F99C1}"/>
                  <pc2:cmRplyMk id="{E1952929-DC70-401E-8DE9-C5F6D6752216}"/>
                </pc2:cmRplyMkLst>
              </pc226:cmRplyChg>
              <pc226:cmRplyChg chg="add">
                <pc226:chgData name="Berit Storholt" userId="S::berit.storholt@dnt.no::8d8f5c92-848b-4435-8bb6-c38930f57cfc" providerId="AD" clId="Web-{7AACC795-86A7-9E7E-C967-B5807234C839}" dt="2024-05-15T11:43:02.922" v="23"/>
                <pc2:cmRplyMkLst xmlns:pc2="http://schemas.microsoft.com/office/powerpoint/2019/9/main/command">
                  <pc:docMk/>
                  <pc:sldMk cId="2120791557" sldId="417"/>
                  <pc2:cmMk id="{FC70FD75-5454-4E85-B5EF-8C09A64F99C1}"/>
                  <pc2:cmRplyMk id="{ADC84B5D-0C7E-47E5-8877-BC962BC88128}"/>
                </pc2:cmRplyMkLst>
              </pc226:cmRplyChg>
              <pc226:cmRplyChg chg="add">
                <pc226:chgData name="Berit Storholt" userId="S::berit.storholt@dnt.no::8d8f5c92-848b-4435-8bb6-c38930f57cfc" providerId="AD" clId="Web-{7AACC795-86A7-9E7E-C967-B5807234C839}" dt="2024-05-15T11:39:13.273" v="22"/>
                <pc2:cmRplyMkLst xmlns:pc2="http://schemas.microsoft.com/office/powerpoint/2019/9/main/command">
                  <pc:docMk/>
                  <pc:sldMk cId="2120791557" sldId="417"/>
                  <pc2:cmMk id="{FC70FD75-5454-4E85-B5EF-8C09A64F99C1}"/>
                  <pc2:cmRplyMk id="{511C94FF-0BDA-4A14-9906-E80A5871E63E}"/>
                </pc2:cmRplyMkLst>
              </pc226:cmRplyChg>
            </pc226:cmChg>
          </p:ext>
        </pc:extLst>
      </pc:sldChg>
      <pc:sldChg chg="modSp">
        <pc:chgData name="Berit Storholt" userId="S::berit.storholt@dnt.no::8d8f5c92-848b-4435-8bb6-c38930f57cfc" providerId="AD" clId="Web-{7AACC795-86A7-9E7E-C967-B5807234C839}" dt="2024-05-15T11:47:18.617" v="147" actId="20577"/>
        <pc:sldMkLst>
          <pc:docMk/>
          <pc:sldMk cId="3057538284" sldId="418"/>
        </pc:sldMkLst>
      </pc:sldChg>
      <pc:sldChg chg="modSp ord">
        <pc:chgData name="Berit Storholt" userId="S::berit.storholt@dnt.no::8d8f5c92-848b-4435-8bb6-c38930f57cfc" providerId="AD" clId="Web-{7AACC795-86A7-9E7E-C967-B5807234C839}" dt="2024-05-15T12:27:04.320" v="2322" actId="20577"/>
        <pc:sldMkLst>
          <pc:docMk/>
          <pc:sldMk cId="946720336" sldId="422"/>
        </pc:sldMkLst>
      </pc:sldChg>
      <pc:sldChg chg="addSp delSp modSp ord">
        <pc:chgData name="Berit Storholt" userId="S::berit.storholt@dnt.no::8d8f5c92-848b-4435-8bb6-c38930f57cfc" providerId="AD" clId="Web-{7AACC795-86A7-9E7E-C967-B5807234C839}" dt="2024-05-15T12:13:51.762" v="1173"/>
        <pc:sldMkLst>
          <pc:docMk/>
          <pc:sldMk cId="3545211729" sldId="423"/>
        </pc:sldMkLst>
      </pc:sldChg>
      <pc:sldChg chg="addSp delSp modSp del">
        <pc:chgData name="Berit Storholt" userId="S::berit.storholt@dnt.no::8d8f5c92-848b-4435-8bb6-c38930f57cfc" providerId="AD" clId="Web-{7AACC795-86A7-9E7E-C967-B5807234C839}" dt="2024-05-15T11:37:17.364" v="20"/>
        <pc:sldMkLst>
          <pc:docMk/>
          <pc:sldMk cId="823888378" sldId="427"/>
        </pc:sldMkLst>
      </pc:sldChg>
    </pc:docChg>
  </pc:docChgLst>
  <pc:docChgLst>
    <pc:chgData name="Torunn Haugrønning" userId="S::torunn.haugronning@dnt.no::ad956364-9260-48b3-92ed-a5338fddc72b" providerId="AD" clId="Web-{D3494F49-6D1D-A591-1668-8351578E8334}"/>
    <pc:docChg chg="delSld modSld">
      <pc:chgData name="Torunn Haugrønning" userId="S::torunn.haugronning@dnt.no::ad956364-9260-48b3-92ed-a5338fddc72b" providerId="AD" clId="Web-{D3494F49-6D1D-A591-1668-8351578E8334}" dt="2025-08-04T14:20:23.072" v="97"/>
      <pc:docMkLst>
        <pc:docMk/>
      </pc:docMkLst>
      <pc:sldChg chg="modSp modNotes">
        <pc:chgData name="Torunn Haugrønning" userId="S::torunn.haugronning@dnt.no::ad956364-9260-48b3-92ed-a5338fddc72b" providerId="AD" clId="Web-{D3494F49-6D1D-A591-1668-8351578E8334}" dt="2025-08-04T14:18:14.837" v="96" actId="20577"/>
        <pc:sldMkLst>
          <pc:docMk/>
          <pc:sldMk cId="1800890876" sldId="431"/>
        </pc:sldMkLst>
        <pc:spChg chg="mod">
          <ac:chgData name="Torunn Haugrønning" userId="S::torunn.haugronning@dnt.no::ad956364-9260-48b3-92ed-a5338fddc72b" providerId="AD" clId="Web-{D3494F49-6D1D-A591-1668-8351578E8334}" dt="2025-08-04T14:18:14.837" v="96" actId="20577"/>
          <ac:spMkLst>
            <pc:docMk/>
            <pc:sldMk cId="1800890876" sldId="431"/>
            <ac:spMk id="5" creationId="{60976ACC-EE11-DD60-BA6C-EFACC2BCA66D}"/>
          </ac:spMkLst>
        </pc:spChg>
      </pc:sldChg>
      <pc:sldChg chg="del">
        <pc:chgData name="Torunn Haugrønning" userId="S::torunn.haugronning@dnt.no::ad956364-9260-48b3-92ed-a5338fddc72b" providerId="AD" clId="Web-{D3494F49-6D1D-A591-1668-8351578E8334}" dt="2025-08-04T14:20:23.072" v="97"/>
        <pc:sldMkLst>
          <pc:docMk/>
          <pc:sldMk cId="1973023296" sldId="433"/>
        </pc:sldMkLst>
      </pc:sldChg>
    </pc:docChg>
  </pc:docChgLst>
  <pc:docChgLst>
    <pc:chgData name="Jesper Sjåstad Jørgensen" userId="S::jesper.jorgensen@dnt.no::06b7d7d0-f027-4da7-85f1-133a9ff3cecf" providerId="AD" clId="Web-{95A731C8-FD59-1C5D-6CCD-50DEA21BB895}"/>
    <pc:docChg chg="modSld">
      <pc:chgData name="Jesper Sjåstad Jørgensen" userId="S::jesper.jorgensen@dnt.no::06b7d7d0-f027-4da7-85f1-133a9ff3cecf" providerId="AD" clId="Web-{95A731C8-FD59-1C5D-6CCD-50DEA21BB895}" dt="2025-08-12T11:02:39.522" v="363" actId="20577"/>
      <pc:docMkLst>
        <pc:docMk/>
      </pc:docMkLst>
      <pc:sldChg chg="addSp delSp modSp mod modClrScheme chgLayout">
        <pc:chgData name="Jesper Sjåstad Jørgensen" userId="S::jesper.jorgensen@dnt.no::06b7d7d0-f027-4da7-85f1-133a9ff3cecf" providerId="AD" clId="Web-{95A731C8-FD59-1C5D-6CCD-50DEA21BB895}" dt="2025-08-12T11:01:17.099" v="327" actId="20577"/>
        <pc:sldMkLst>
          <pc:docMk/>
          <pc:sldMk cId="1800890876" sldId="431"/>
        </pc:sldMkLst>
        <pc:spChg chg="mod">
          <ac:chgData name="Jesper Sjåstad Jørgensen" userId="S::jesper.jorgensen@dnt.no::06b7d7d0-f027-4da7-85f1-133a9ff3cecf" providerId="AD" clId="Web-{95A731C8-FD59-1C5D-6CCD-50DEA21BB895}" dt="2025-08-12T11:00:34.051" v="317"/>
          <ac:spMkLst>
            <pc:docMk/>
            <pc:sldMk cId="1800890876" sldId="431"/>
            <ac:spMk id="2" creationId="{BD511C8C-5CEE-0670-938D-F7CBF68C1F34}"/>
          </ac:spMkLst>
        </pc:spChg>
        <pc:spChg chg="mod ord">
          <ac:chgData name="Jesper Sjåstad Jørgensen" userId="S::jesper.jorgensen@dnt.no::06b7d7d0-f027-4da7-85f1-133a9ff3cecf" providerId="AD" clId="Web-{95A731C8-FD59-1C5D-6CCD-50DEA21BB895}" dt="2025-08-12T11:01:17.099" v="327" actId="20577"/>
          <ac:spMkLst>
            <pc:docMk/>
            <pc:sldMk cId="1800890876" sldId="431"/>
            <ac:spMk id="5" creationId="{60976ACC-EE11-DD60-BA6C-EFACC2BCA66D}"/>
          </ac:spMkLst>
        </pc:spChg>
      </pc:sldChg>
      <pc:sldChg chg="addSp delSp modSp mod modClrScheme chgLayout">
        <pc:chgData name="Jesper Sjåstad Jørgensen" userId="S::jesper.jorgensen@dnt.no::06b7d7d0-f027-4da7-85f1-133a9ff3cecf" providerId="AD" clId="Web-{95A731C8-FD59-1C5D-6CCD-50DEA21BB895}" dt="2025-08-12T11:02:39.522" v="363" actId="20577"/>
        <pc:sldMkLst>
          <pc:docMk/>
          <pc:sldMk cId="1004673488" sldId="443"/>
        </pc:sldMkLst>
        <pc:spChg chg="mod">
          <ac:chgData name="Jesper Sjåstad Jørgensen" userId="S::jesper.jorgensen@dnt.no::06b7d7d0-f027-4da7-85f1-133a9ff3cecf" providerId="AD" clId="Web-{95A731C8-FD59-1C5D-6CCD-50DEA21BB895}" dt="2025-08-12T11:01:49.334" v="337"/>
          <ac:spMkLst>
            <pc:docMk/>
            <pc:sldMk cId="1004673488" sldId="443"/>
            <ac:spMk id="2" creationId="{7A3BAA14-A4EF-576A-540A-6C43CA475510}"/>
          </ac:spMkLst>
        </pc:spChg>
        <pc:spChg chg="mod ord">
          <ac:chgData name="Jesper Sjåstad Jørgensen" userId="S::jesper.jorgensen@dnt.no::06b7d7d0-f027-4da7-85f1-133a9ff3cecf" providerId="AD" clId="Web-{95A731C8-FD59-1C5D-6CCD-50DEA21BB895}" dt="2025-08-12T11:02:39.522" v="363" actId="20577"/>
          <ac:spMkLst>
            <pc:docMk/>
            <pc:sldMk cId="1004673488" sldId="443"/>
            <ac:spMk id="5" creationId="{8BDC9088-4C9C-EF97-348A-F478855DEBA4}"/>
          </ac:spMkLst>
        </pc:spChg>
      </pc:sldChg>
    </pc:docChg>
  </pc:docChgLst>
  <pc:docChgLst>
    <pc:chgData name="Knut Balstad" userId="S::knut.balstad@dnt.no::04970c01-8464-4c41-8c1e-9e858ef2a03c" providerId="AD" clId="Web-{C63D63EB-0F8D-4F34-99C9-1D1B6900FF04}"/>
    <pc:docChg chg="modSld">
      <pc:chgData name="Knut Balstad" userId="S::knut.balstad@dnt.no::04970c01-8464-4c41-8c1e-9e858ef2a03c" providerId="AD" clId="Web-{C63D63EB-0F8D-4F34-99C9-1D1B6900FF04}" dt="2024-02-26T10:25:52.532" v="280"/>
      <pc:docMkLst>
        <pc:docMk/>
      </pc:docMkLst>
      <pc:sldChg chg="modSp">
        <pc:chgData name="Knut Balstad" userId="S::knut.balstad@dnt.no::04970c01-8464-4c41-8c1e-9e858ef2a03c" providerId="AD" clId="Web-{C63D63EB-0F8D-4F34-99C9-1D1B6900FF04}" dt="2024-02-26T10:25:52.532" v="280"/>
        <pc:sldMkLst>
          <pc:docMk/>
          <pc:sldMk cId="2060500904" sldId="409"/>
        </pc:sldMkLst>
      </pc:sldChg>
    </pc:docChg>
  </pc:docChgLst>
  <pc:docChgLst>
    <pc:chgData name="Jesper Sjåstad Jørgensen" userId="S::jesper.jorgensen@dnt.no::06b7d7d0-f027-4da7-85f1-133a9ff3cecf" providerId="AD" clId="Web-{3A269E14-79F8-B148-C6A0-F314C1616549}"/>
    <pc:docChg chg="modSld">
      <pc:chgData name="Jesper Sjåstad Jørgensen" userId="S::jesper.jorgensen@dnt.no::06b7d7d0-f027-4da7-85f1-133a9ff3cecf" providerId="AD" clId="Web-{3A269E14-79F8-B148-C6A0-F314C1616549}" dt="2025-08-12T18:30:43.255" v="4" actId="20577"/>
      <pc:docMkLst>
        <pc:docMk/>
      </pc:docMkLst>
      <pc:sldChg chg="modSp">
        <pc:chgData name="Jesper Sjåstad Jørgensen" userId="S::jesper.jorgensen@dnt.no::06b7d7d0-f027-4da7-85f1-133a9ff3cecf" providerId="AD" clId="Web-{3A269E14-79F8-B148-C6A0-F314C1616549}" dt="2025-08-12T18:30:43.255" v="4" actId="20577"/>
        <pc:sldMkLst>
          <pc:docMk/>
          <pc:sldMk cId="2512590910" sldId="430"/>
        </pc:sldMkLst>
        <pc:spChg chg="mod">
          <ac:chgData name="Jesper Sjåstad Jørgensen" userId="S::jesper.jorgensen@dnt.no::06b7d7d0-f027-4da7-85f1-133a9ff3cecf" providerId="AD" clId="Web-{3A269E14-79F8-B148-C6A0-F314C1616549}" dt="2025-08-12T18:30:43.255" v="4" actId="20577"/>
          <ac:spMkLst>
            <pc:docMk/>
            <pc:sldMk cId="2512590910" sldId="430"/>
            <ac:spMk id="3" creationId="{CBA9E73E-AC67-8FFF-10DA-B677B9470DEB}"/>
          </ac:spMkLst>
        </pc:spChg>
      </pc:sldChg>
      <pc:sldChg chg="modSp">
        <pc:chgData name="Jesper Sjåstad Jørgensen" userId="S::jesper.jorgensen@dnt.no::06b7d7d0-f027-4da7-85f1-133a9ff3cecf" providerId="AD" clId="Web-{3A269E14-79F8-B148-C6A0-F314C1616549}" dt="2025-08-12T18:29:37.316" v="1" actId="14100"/>
        <pc:sldMkLst>
          <pc:docMk/>
          <pc:sldMk cId="1800890876" sldId="431"/>
        </pc:sldMkLst>
      </pc:sldChg>
      <pc:sldChg chg="modSp">
        <pc:chgData name="Jesper Sjåstad Jørgensen" userId="S::jesper.jorgensen@dnt.no::06b7d7d0-f027-4da7-85f1-133a9ff3cecf" providerId="AD" clId="Web-{3A269E14-79F8-B148-C6A0-F314C1616549}" dt="2025-08-12T18:30:16.380" v="3"/>
        <pc:sldMkLst>
          <pc:docMk/>
          <pc:sldMk cId="1004673488" sldId="443"/>
        </pc:sldMkLst>
      </pc:sldChg>
    </pc:docChg>
  </pc:docChgLst>
  <pc:docChgLst>
    <pc:chgData name="Frode Støre Bergrem" userId="cd51b4c9-67cb-4024-a558-b8b770e3f588" providerId="ADAL" clId="{B92EB3B7-9F36-4287-B27E-7A6E8D7C72D2}"/>
    <pc:docChg chg="undo custSel addSld delSld modSld sldOrd delMainMaster">
      <pc:chgData name="Frode Støre Bergrem" userId="cd51b4c9-67cb-4024-a558-b8b770e3f588" providerId="ADAL" clId="{B92EB3B7-9F36-4287-B27E-7A6E8D7C72D2}" dt="2025-08-19T11:42:13.378" v="3916" actId="20577"/>
      <pc:docMkLst>
        <pc:docMk/>
      </pc:docMkLst>
      <pc:sldChg chg="add del">
        <pc:chgData name="Frode Støre Bergrem" userId="cd51b4c9-67cb-4024-a558-b8b770e3f588" providerId="ADAL" clId="{B92EB3B7-9F36-4287-B27E-7A6E8D7C72D2}" dt="2025-08-19T10:55:24.003" v="3063" actId="47"/>
        <pc:sldMkLst>
          <pc:docMk/>
          <pc:sldMk cId="2697509705" sldId="259"/>
        </pc:sldMkLst>
      </pc:sldChg>
      <pc:sldChg chg="add del">
        <pc:chgData name="Frode Støre Bergrem" userId="cd51b4c9-67cb-4024-a558-b8b770e3f588" providerId="ADAL" clId="{B92EB3B7-9F36-4287-B27E-7A6E8D7C72D2}" dt="2025-08-19T10:55:29.231" v="3074" actId="47"/>
        <pc:sldMkLst>
          <pc:docMk/>
          <pc:sldMk cId="2828308382" sldId="270"/>
        </pc:sldMkLst>
      </pc:sldChg>
      <pc:sldChg chg="add del">
        <pc:chgData name="Frode Støre Bergrem" userId="cd51b4c9-67cb-4024-a558-b8b770e3f588" providerId="ADAL" clId="{B92EB3B7-9F36-4287-B27E-7A6E8D7C72D2}" dt="2025-08-19T10:55:25.021" v="3064" actId="47"/>
        <pc:sldMkLst>
          <pc:docMk/>
          <pc:sldMk cId="2352400274" sldId="299"/>
        </pc:sldMkLst>
      </pc:sldChg>
      <pc:sldChg chg="add del">
        <pc:chgData name="Frode Støre Bergrem" userId="cd51b4c9-67cb-4024-a558-b8b770e3f588" providerId="ADAL" clId="{B92EB3B7-9F36-4287-B27E-7A6E8D7C72D2}" dt="2025-08-19T10:55:27.959" v="3071" actId="47"/>
        <pc:sldMkLst>
          <pc:docMk/>
          <pc:sldMk cId="2231727311" sldId="300"/>
        </pc:sldMkLst>
      </pc:sldChg>
      <pc:sldChg chg="add del">
        <pc:chgData name="Frode Støre Bergrem" userId="cd51b4c9-67cb-4024-a558-b8b770e3f588" providerId="ADAL" clId="{B92EB3B7-9F36-4287-B27E-7A6E8D7C72D2}" dt="2025-08-19T10:55:27.511" v="3070" actId="47"/>
        <pc:sldMkLst>
          <pc:docMk/>
          <pc:sldMk cId="1504198713" sldId="303"/>
        </pc:sldMkLst>
      </pc:sldChg>
      <pc:sldChg chg="add del">
        <pc:chgData name="Frode Støre Bergrem" userId="cd51b4c9-67cb-4024-a558-b8b770e3f588" providerId="ADAL" clId="{B92EB3B7-9F36-4287-B27E-7A6E8D7C72D2}" dt="2025-08-19T10:55:28.398" v="3072" actId="47"/>
        <pc:sldMkLst>
          <pc:docMk/>
          <pc:sldMk cId="2640389692" sldId="304"/>
        </pc:sldMkLst>
      </pc:sldChg>
      <pc:sldChg chg="add del">
        <pc:chgData name="Frode Støre Bergrem" userId="cd51b4c9-67cb-4024-a558-b8b770e3f588" providerId="ADAL" clId="{B92EB3B7-9F36-4287-B27E-7A6E8D7C72D2}" dt="2025-08-19T10:55:25.870" v="3066" actId="47"/>
        <pc:sldMkLst>
          <pc:docMk/>
          <pc:sldMk cId="3909276931" sldId="305"/>
        </pc:sldMkLst>
      </pc:sldChg>
      <pc:sldChg chg="add del">
        <pc:chgData name="Frode Støre Bergrem" userId="cd51b4c9-67cb-4024-a558-b8b770e3f588" providerId="ADAL" clId="{B92EB3B7-9F36-4287-B27E-7A6E8D7C72D2}" dt="2025-08-19T10:55:30.667" v="3075" actId="47"/>
        <pc:sldMkLst>
          <pc:docMk/>
          <pc:sldMk cId="752111500" sldId="308"/>
        </pc:sldMkLst>
      </pc:sldChg>
      <pc:sldChg chg="delSp modSp add del mod ord setBg delDesignElem">
        <pc:chgData name="Frode Støre Bergrem" userId="cd51b4c9-67cb-4024-a558-b8b770e3f588" providerId="ADAL" clId="{B92EB3B7-9F36-4287-B27E-7A6E8D7C72D2}" dt="2025-08-19T10:55:33.690" v="3077" actId="47"/>
        <pc:sldMkLst>
          <pc:docMk/>
          <pc:sldMk cId="2501459697" sldId="310"/>
        </pc:sldMkLst>
        <pc:spChg chg="del">
          <ac:chgData name="Frode Støre Bergrem" userId="cd51b4c9-67cb-4024-a558-b8b770e3f588" providerId="ADAL" clId="{B92EB3B7-9F36-4287-B27E-7A6E8D7C72D2}" dt="2025-08-18T11:16:57.742" v="1742"/>
          <ac:spMkLst>
            <pc:docMk/>
            <pc:sldMk cId="2501459697" sldId="310"/>
            <ac:spMk id="33" creationId="{04812C46-200A-4DEB-A05E-3ED6C68C2387}"/>
          </ac:spMkLst>
        </pc:spChg>
        <pc:spChg chg="del">
          <ac:chgData name="Frode Støre Bergrem" userId="cd51b4c9-67cb-4024-a558-b8b770e3f588" providerId="ADAL" clId="{B92EB3B7-9F36-4287-B27E-7A6E8D7C72D2}" dt="2025-08-18T11:16:57.742" v="1742"/>
          <ac:spMkLst>
            <pc:docMk/>
            <pc:sldMk cId="2501459697" sldId="310"/>
            <ac:spMk id="35" creationId="{D1EA859B-E555-4109-94F3-6700E046E008}"/>
          </ac:spMkLst>
        </pc:spChg>
        <pc:picChg chg="mod">
          <ac:chgData name="Frode Støre Bergrem" userId="cd51b4c9-67cb-4024-a558-b8b770e3f588" providerId="ADAL" clId="{B92EB3B7-9F36-4287-B27E-7A6E8D7C72D2}" dt="2025-08-18T11:19:01.565" v="1746" actId="14100"/>
          <ac:picMkLst>
            <pc:docMk/>
            <pc:sldMk cId="2501459697" sldId="310"/>
            <ac:picMk id="5" creationId="{EB78ECDB-CC79-71AC-025B-18A2F91411F1}"/>
          </ac:picMkLst>
        </pc:picChg>
      </pc:sldChg>
      <pc:sldChg chg="add del ord">
        <pc:chgData name="Frode Støre Bergrem" userId="cd51b4c9-67cb-4024-a558-b8b770e3f588" providerId="ADAL" clId="{B92EB3B7-9F36-4287-B27E-7A6E8D7C72D2}" dt="2025-08-19T10:55:32.625" v="3076" actId="47"/>
        <pc:sldMkLst>
          <pc:docMk/>
          <pc:sldMk cId="682825199" sldId="312"/>
        </pc:sldMkLst>
      </pc:sldChg>
      <pc:sldChg chg="modSp mod">
        <pc:chgData name="Frode Støre Bergrem" userId="cd51b4c9-67cb-4024-a558-b8b770e3f588" providerId="ADAL" clId="{B92EB3B7-9F36-4287-B27E-7A6E8D7C72D2}" dt="2025-08-19T10:35:40.002" v="3045" actId="20577"/>
        <pc:sldMkLst>
          <pc:docMk/>
          <pc:sldMk cId="2060500904" sldId="409"/>
        </pc:sldMkLst>
        <pc:graphicFrameChg chg="modGraphic">
          <ac:chgData name="Frode Støre Bergrem" userId="cd51b4c9-67cb-4024-a558-b8b770e3f588" providerId="ADAL" clId="{B92EB3B7-9F36-4287-B27E-7A6E8D7C72D2}" dt="2025-08-19T10:35:40.002" v="3045" actId="20577"/>
          <ac:graphicFrameMkLst>
            <pc:docMk/>
            <pc:sldMk cId="2060500904" sldId="409"/>
            <ac:graphicFrameMk id="5" creationId="{253D64AF-F3BF-5822-471D-93B620C243FE}"/>
          </ac:graphicFrameMkLst>
        </pc:graphicFrameChg>
      </pc:sldChg>
      <pc:sldChg chg="add del ord">
        <pc:chgData name="Frode Støre Bergrem" userId="cd51b4c9-67cb-4024-a558-b8b770e3f588" providerId="ADAL" clId="{B92EB3B7-9F36-4287-B27E-7A6E8D7C72D2}" dt="2025-08-19T10:55:05.744" v="3058"/>
        <pc:sldMkLst>
          <pc:docMk/>
          <pc:sldMk cId="1943033542" sldId="436"/>
        </pc:sldMkLst>
      </pc:sldChg>
      <pc:sldChg chg="add del">
        <pc:chgData name="Frode Støre Bergrem" userId="cd51b4c9-67cb-4024-a558-b8b770e3f588" providerId="ADAL" clId="{B92EB3B7-9F36-4287-B27E-7A6E8D7C72D2}" dt="2025-08-19T10:55:26.271" v="3067" actId="47"/>
        <pc:sldMkLst>
          <pc:docMk/>
          <pc:sldMk cId="3026400233" sldId="437"/>
        </pc:sldMkLst>
      </pc:sldChg>
      <pc:sldChg chg="add del">
        <pc:chgData name="Frode Støre Bergrem" userId="cd51b4c9-67cb-4024-a558-b8b770e3f588" providerId="ADAL" clId="{B92EB3B7-9F36-4287-B27E-7A6E8D7C72D2}" dt="2025-08-19T10:55:26.725" v="3068" actId="47"/>
        <pc:sldMkLst>
          <pc:docMk/>
          <pc:sldMk cId="1755507988" sldId="438"/>
        </pc:sldMkLst>
      </pc:sldChg>
      <pc:sldChg chg="add del">
        <pc:chgData name="Frode Støre Bergrem" userId="cd51b4c9-67cb-4024-a558-b8b770e3f588" providerId="ADAL" clId="{B92EB3B7-9F36-4287-B27E-7A6E8D7C72D2}" dt="2025-08-19T10:55:27.095" v="3069" actId="47"/>
        <pc:sldMkLst>
          <pc:docMk/>
          <pc:sldMk cId="3818623222" sldId="439"/>
        </pc:sldMkLst>
      </pc:sldChg>
      <pc:sldChg chg="modSp add del mod">
        <pc:chgData name="Frode Støre Bergrem" userId="cd51b4c9-67cb-4024-a558-b8b770e3f588" providerId="ADAL" clId="{B92EB3B7-9F36-4287-B27E-7A6E8D7C72D2}" dt="2025-08-19T11:33:09.236" v="3908" actId="2696"/>
        <pc:sldMkLst>
          <pc:docMk/>
          <pc:sldMk cId="669921021" sldId="440"/>
        </pc:sldMkLst>
        <pc:spChg chg="mod">
          <ac:chgData name="Frode Støre Bergrem" userId="cd51b4c9-67cb-4024-a558-b8b770e3f588" providerId="ADAL" clId="{B92EB3B7-9F36-4287-B27E-7A6E8D7C72D2}" dt="2025-08-19T10:52:44.215" v="3053" actId="20577"/>
          <ac:spMkLst>
            <pc:docMk/>
            <pc:sldMk cId="669921021" sldId="440"/>
            <ac:spMk id="14" creationId="{81E4FF13-5CC2-7B1D-2BB0-297A77979F04}"/>
          </ac:spMkLst>
        </pc:spChg>
        <pc:spChg chg="mod">
          <ac:chgData name="Frode Støre Bergrem" userId="cd51b4c9-67cb-4024-a558-b8b770e3f588" providerId="ADAL" clId="{B92EB3B7-9F36-4287-B27E-7A6E8D7C72D2}" dt="2025-08-18T11:19:56.722" v="1751" actId="6549"/>
          <ac:spMkLst>
            <pc:docMk/>
            <pc:sldMk cId="669921021" sldId="440"/>
            <ac:spMk id="15" creationId="{62FB7422-B61B-38EE-8C54-DAA2E7C74CD5}"/>
          </ac:spMkLst>
        </pc:spChg>
      </pc:sldChg>
      <pc:sldChg chg="add del">
        <pc:chgData name="Frode Støre Bergrem" userId="cd51b4c9-67cb-4024-a558-b8b770e3f588" providerId="ADAL" clId="{B92EB3B7-9F36-4287-B27E-7A6E8D7C72D2}" dt="2025-08-19T10:55:25.469" v="3065" actId="47"/>
        <pc:sldMkLst>
          <pc:docMk/>
          <pc:sldMk cId="2447182335" sldId="441"/>
        </pc:sldMkLst>
      </pc:sldChg>
      <pc:sldChg chg="modSp mod">
        <pc:chgData name="Frode Støre Bergrem" userId="cd51b4c9-67cb-4024-a558-b8b770e3f588" providerId="ADAL" clId="{B92EB3B7-9F36-4287-B27E-7A6E8D7C72D2}" dt="2025-08-15T07:01:25.395" v="35" actId="20577"/>
        <pc:sldMkLst>
          <pc:docMk/>
          <pc:sldMk cId="3712704936" sldId="442"/>
        </pc:sldMkLst>
        <pc:spChg chg="mod">
          <ac:chgData name="Frode Støre Bergrem" userId="cd51b4c9-67cb-4024-a558-b8b770e3f588" providerId="ADAL" clId="{B92EB3B7-9F36-4287-B27E-7A6E8D7C72D2}" dt="2025-08-15T07:01:25.395" v="35" actId="20577"/>
          <ac:spMkLst>
            <pc:docMk/>
            <pc:sldMk cId="3712704936" sldId="442"/>
            <ac:spMk id="3" creationId="{A0057EE5-09B4-7859-21FC-51D76F212AEF}"/>
          </ac:spMkLst>
        </pc:spChg>
      </pc:sldChg>
      <pc:sldChg chg="modSp mod">
        <pc:chgData name="Frode Støre Bergrem" userId="cd51b4c9-67cb-4024-a558-b8b770e3f588" providerId="ADAL" clId="{B92EB3B7-9F36-4287-B27E-7A6E8D7C72D2}" dt="2025-08-12T11:49:46.041" v="6" actId="20577"/>
        <pc:sldMkLst>
          <pc:docMk/>
          <pc:sldMk cId="1004673488" sldId="443"/>
        </pc:sldMkLst>
        <pc:spChg chg="mod">
          <ac:chgData name="Frode Støre Bergrem" userId="cd51b4c9-67cb-4024-a558-b8b770e3f588" providerId="ADAL" clId="{B92EB3B7-9F36-4287-B27E-7A6E8D7C72D2}" dt="2025-08-12T11:49:46.041" v="6" actId="20577"/>
          <ac:spMkLst>
            <pc:docMk/>
            <pc:sldMk cId="1004673488" sldId="443"/>
            <ac:spMk id="5" creationId="{8BDC9088-4C9C-EF97-348A-F478855DEBA4}"/>
          </ac:spMkLst>
        </pc:spChg>
      </pc:sldChg>
      <pc:sldChg chg="modSp add del mod ord">
        <pc:chgData name="Frode Støre Bergrem" userId="cd51b4c9-67cb-4024-a558-b8b770e3f588" providerId="ADAL" clId="{B92EB3B7-9F36-4287-B27E-7A6E8D7C72D2}" dt="2025-08-18T11:22:39.625" v="1771" actId="47"/>
        <pc:sldMkLst>
          <pc:docMk/>
          <pc:sldMk cId="1724526823" sldId="446"/>
        </pc:sldMkLst>
      </pc:sldChg>
      <pc:sldChg chg="modSp add del mod">
        <pc:chgData name="Frode Støre Bergrem" userId="cd51b4c9-67cb-4024-a558-b8b770e3f588" providerId="ADAL" clId="{B92EB3B7-9F36-4287-B27E-7A6E8D7C72D2}" dt="2025-08-18T11:24:59.786" v="1804" actId="47"/>
        <pc:sldMkLst>
          <pc:docMk/>
          <pc:sldMk cId="1863181211" sldId="447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4283097348" sldId="447"/>
        </pc:sldMkLst>
      </pc:sldChg>
      <pc:sldChg chg="add del">
        <pc:chgData name="Frode Støre Bergrem" userId="cd51b4c9-67cb-4024-a558-b8b770e3f588" providerId="ADAL" clId="{B92EB3B7-9F36-4287-B27E-7A6E8D7C72D2}" dt="2025-08-19T10:55:22.113" v="3061" actId="47"/>
        <pc:sldMkLst>
          <pc:docMk/>
          <pc:sldMk cId="1214599775" sldId="448"/>
        </pc:sldMkLst>
      </pc:sldChg>
      <pc:sldChg chg="add del setBg">
        <pc:chgData name="Frode Støre Bergrem" userId="cd51b4c9-67cb-4024-a558-b8b770e3f588" providerId="ADAL" clId="{B92EB3B7-9F36-4287-B27E-7A6E8D7C72D2}" dt="2025-08-19T10:55:23.217" v="3062" actId="47"/>
        <pc:sldMkLst>
          <pc:docMk/>
          <pc:sldMk cId="236150988" sldId="449"/>
        </pc:sldMkLst>
      </pc:sldChg>
      <pc:sldChg chg="add del">
        <pc:chgData name="Frode Støre Bergrem" userId="cd51b4c9-67cb-4024-a558-b8b770e3f588" providerId="ADAL" clId="{B92EB3B7-9F36-4287-B27E-7A6E8D7C72D2}" dt="2025-08-18T11:18:31.757" v="1744" actId="47"/>
        <pc:sldMkLst>
          <pc:docMk/>
          <pc:sldMk cId="4283097348" sldId="450"/>
        </pc:sldMkLst>
      </pc:sldChg>
      <pc:sldChg chg="add del">
        <pc:chgData name="Frode Støre Bergrem" userId="cd51b4c9-67cb-4024-a558-b8b770e3f588" providerId="ADAL" clId="{B92EB3B7-9F36-4287-B27E-7A6E8D7C72D2}" dt="2025-08-19T10:55:28.792" v="3073" actId="47"/>
        <pc:sldMkLst>
          <pc:docMk/>
          <pc:sldMk cId="3994029567" sldId="451"/>
        </pc:sldMkLst>
      </pc:sldChg>
      <pc:sldChg chg="modSp add del mod ord">
        <pc:chgData name="Frode Støre Bergrem" userId="cd51b4c9-67cb-4024-a558-b8b770e3f588" providerId="ADAL" clId="{B92EB3B7-9F36-4287-B27E-7A6E8D7C72D2}" dt="2025-08-19T11:33:09.236" v="3908" actId="2696"/>
        <pc:sldMkLst>
          <pc:docMk/>
          <pc:sldMk cId="2713439631" sldId="452"/>
        </pc:sldMkLst>
        <pc:spChg chg="mod">
          <ac:chgData name="Frode Støre Bergrem" userId="cd51b4c9-67cb-4024-a558-b8b770e3f588" providerId="ADAL" clId="{B92EB3B7-9F36-4287-B27E-7A6E8D7C72D2}" dt="2025-08-18T11:20:26.555" v="1753" actId="6549"/>
          <ac:spMkLst>
            <pc:docMk/>
            <pc:sldMk cId="2713439631" sldId="452"/>
            <ac:spMk id="15" creationId="{3406CD02-38C4-AE58-5D1A-65B2C8155044}"/>
          </ac:spMkLst>
        </pc:spChg>
      </pc:sldChg>
      <pc:sldChg chg="delSp modSp add del mod ord">
        <pc:chgData name="Frode Støre Bergrem" userId="cd51b4c9-67cb-4024-a558-b8b770e3f588" providerId="ADAL" clId="{B92EB3B7-9F36-4287-B27E-7A6E8D7C72D2}" dt="2025-08-19T11:33:09.236" v="3908" actId="2696"/>
        <pc:sldMkLst>
          <pc:docMk/>
          <pc:sldMk cId="857740063" sldId="453"/>
        </pc:sldMkLst>
        <pc:spChg chg="mod">
          <ac:chgData name="Frode Støre Bergrem" userId="cd51b4c9-67cb-4024-a558-b8b770e3f588" providerId="ADAL" clId="{B92EB3B7-9F36-4287-B27E-7A6E8D7C72D2}" dt="2025-08-18T11:22:00.321" v="1768" actId="6549"/>
          <ac:spMkLst>
            <pc:docMk/>
            <pc:sldMk cId="857740063" sldId="453"/>
            <ac:spMk id="6" creationId="{4B6EE60B-AB7C-70F7-65F4-CB3E0090FF7E}"/>
          </ac:spMkLst>
        </pc:spChg>
        <pc:spChg chg="del mod">
          <ac:chgData name="Frode Støre Bergrem" userId="cd51b4c9-67cb-4024-a558-b8b770e3f588" providerId="ADAL" clId="{B92EB3B7-9F36-4287-B27E-7A6E8D7C72D2}" dt="2025-08-18T11:20:45.002" v="1757"/>
          <ac:spMkLst>
            <pc:docMk/>
            <pc:sldMk cId="857740063" sldId="453"/>
            <ac:spMk id="14" creationId="{2FF7AB4E-E26A-FDF6-376C-23FED11253B6}"/>
          </ac:spMkLst>
        </pc:spChg>
        <pc:spChg chg="mod">
          <ac:chgData name="Frode Støre Bergrem" userId="cd51b4c9-67cb-4024-a558-b8b770e3f588" providerId="ADAL" clId="{B92EB3B7-9F36-4287-B27E-7A6E8D7C72D2}" dt="2025-08-18T11:20:32.795" v="1754" actId="6549"/>
          <ac:spMkLst>
            <pc:docMk/>
            <pc:sldMk cId="857740063" sldId="453"/>
            <ac:spMk id="15" creationId="{60840872-0F08-7AC8-64E5-2051B70F9019}"/>
          </ac:spMkLst>
        </pc:spChg>
      </pc:sldChg>
      <pc:sldChg chg="modSp add del mod ord">
        <pc:chgData name="Frode Støre Bergrem" userId="cd51b4c9-67cb-4024-a558-b8b770e3f588" providerId="ADAL" clId="{B92EB3B7-9F36-4287-B27E-7A6E8D7C72D2}" dt="2025-08-19T11:33:09.236" v="3908" actId="2696"/>
        <pc:sldMkLst>
          <pc:docMk/>
          <pc:sldMk cId="3268547089" sldId="454"/>
        </pc:sldMkLst>
        <pc:spChg chg="mod">
          <ac:chgData name="Frode Støre Bergrem" userId="cd51b4c9-67cb-4024-a558-b8b770e3f588" providerId="ADAL" clId="{B92EB3B7-9F36-4287-B27E-7A6E8D7C72D2}" dt="2025-08-18T11:24:47.607" v="1803" actId="6549"/>
          <ac:spMkLst>
            <pc:docMk/>
            <pc:sldMk cId="3268547089" sldId="454"/>
            <ac:spMk id="6" creationId="{69486890-A533-2B51-81D6-A924D7926F6B}"/>
          </ac:spMkLst>
        </pc:spChg>
      </pc:sldChg>
      <pc:sldChg chg="ord">
        <pc:chgData name="Frode Støre Bergrem" userId="cd51b4c9-67cb-4024-a558-b8b770e3f588" providerId="ADAL" clId="{B92EB3B7-9F36-4287-B27E-7A6E8D7C72D2}" dt="2025-08-19T11:34:53.783" v="3912"/>
        <pc:sldMkLst>
          <pc:docMk/>
          <pc:sldMk cId="4235687131" sldId="455"/>
        </pc:sldMkLst>
      </pc:sldChg>
      <pc:sldChg chg="modSp new mod">
        <pc:chgData name="Frode Støre Bergrem" userId="cd51b4c9-67cb-4024-a558-b8b770e3f588" providerId="ADAL" clId="{B92EB3B7-9F36-4287-B27E-7A6E8D7C72D2}" dt="2025-08-19T11:42:13.378" v="3916" actId="20577"/>
        <pc:sldMkLst>
          <pc:docMk/>
          <pc:sldMk cId="4040316096" sldId="457"/>
        </pc:sldMkLst>
        <pc:spChg chg="mod">
          <ac:chgData name="Frode Støre Bergrem" userId="cd51b4c9-67cb-4024-a558-b8b770e3f588" providerId="ADAL" clId="{B92EB3B7-9F36-4287-B27E-7A6E8D7C72D2}" dt="2025-08-19T11:42:13.378" v="3916" actId="20577"/>
          <ac:spMkLst>
            <pc:docMk/>
            <pc:sldMk cId="4040316096" sldId="457"/>
            <ac:spMk id="2" creationId="{1C524F0E-0A9A-54A8-98DB-ED9F9FB72CEA}"/>
          </ac:spMkLst>
        </pc:spChg>
        <pc:spChg chg="mod">
          <ac:chgData name="Frode Støre Bergrem" userId="cd51b4c9-67cb-4024-a558-b8b770e3f588" providerId="ADAL" clId="{B92EB3B7-9F36-4287-B27E-7A6E8D7C72D2}" dt="2025-08-19T11:26:37.800" v="3907" actId="20577"/>
          <ac:spMkLst>
            <pc:docMk/>
            <pc:sldMk cId="4040316096" sldId="457"/>
            <ac:spMk id="3" creationId="{4389C661-2C83-5E58-8B4C-084779267F0D}"/>
          </ac:spMkLst>
        </pc:spChg>
      </pc:sldChg>
      <pc:sldChg chg="add ord setBg">
        <pc:chgData name="Frode Støre Bergrem" userId="cd51b4c9-67cb-4024-a558-b8b770e3f588" providerId="ADAL" clId="{B92EB3B7-9F36-4287-B27E-7A6E8D7C72D2}" dt="2025-08-19T10:55:09.994" v="3060"/>
        <pc:sldMkLst>
          <pc:docMk/>
          <pc:sldMk cId="3104584867" sldId="458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1869395782" sldId="459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1661594538" sldId="460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2953122703" sldId="461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2192068070" sldId="462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342224593" sldId="463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1196501376" sldId="464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764972899" sldId="465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2957278784" sldId="466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239654252" sldId="467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1661936574" sldId="468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891511754" sldId="469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1447983744" sldId="470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2327820504" sldId="471"/>
        </pc:sldMkLst>
      </pc:sldChg>
      <pc:sldChg chg="add del ord">
        <pc:chgData name="Frode Støre Bergrem" userId="cd51b4c9-67cb-4024-a558-b8b770e3f588" providerId="ADAL" clId="{B92EB3B7-9F36-4287-B27E-7A6E8D7C72D2}" dt="2025-08-19T10:55:59.450" v="3078" actId="47"/>
        <pc:sldMkLst>
          <pc:docMk/>
          <pc:sldMk cId="1171339617" sldId="472"/>
        </pc:sldMkLst>
      </pc:sldChg>
      <pc:sldChg chg="add del ord">
        <pc:chgData name="Frode Støre Bergrem" userId="cd51b4c9-67cb-4024-a558-b8b770e3f588" providerId="ADAL" clId="{B92EB3B7-9F36-4287-B27E-7A6E8D7C72D2}" dt="2025-08-19T10:56:00.970" v="3079" actId="47"/>
        <pc:sldMkLst>
          <pc:docMk/>
          <pc:sldMk cId="1072030661" sldId="473"/>
        </pc:sldMkLst>
      </pc:sldChg>
      <pc:sldChg chg="add del ord">
        <pc:chgData name="Frode Støre Bergrem" userId="cd51b4c9-67cb-4024-a558-b8b770e3f588" providerId="ADAL" clId="{B92EB3B7-9F36-4287-B27E-7A6E8D7C72D2}" dt="2025-08-19T10:56:02.342" v="3080" actId="47"/>
        <pc:sldMkLst>
          <pc:docMk/>
          <pc:sldMk cId="635841086" sldId="474"/>
        </pc:sldMkLst>
      </pc:sldChg>
      <pc:sldChg chg="add ord">
        <pc:chgData name="Frode Støre Bergrem" userId="cd51b4c9-67cb-4024-a558-b8b770e3f588" providerId="ADAL" clId="{B92EB3B7-9F36-4287-B27E-7A6E8D7C72D2}" dt="2025-08-19T10:55:05.744" v="3058"/>
        <pc:sldMkLst>
          <pc:docMk/>
          <pc:sldMk cId="357719864" sldId="475"/>
        </pc:sldMkLst>
      </pc:sldChg>
      <pc:sldChg chg="addSp delSp modSp new mod modClrScheme chgLayout">
        <pc:chgData name="Frode Støre Bergrem" userId="cd51b4c9-67cb-4024-a558-b8b770e3f588" providerId="ADAL" clId="{B92EB3B7-9F36-4287-B27E-7A6E8D7C72D2}" dt="2025-08-19T11:05:56.611" v="3447" actId="20577"/>
        <pc:sldMkLst>
          <pc:docMk/>
          <pc:sldMk cId="2152064525" sldId="476"/>
        </pc:sldMkLst>
        <pc:spChg chg="add mod">
          <ac:chgData name="Frode Støre Bergrem" userId="cd51b4c9-67cb-4024-a558-b8b770e3f588" providerId="ADAL" clId="{B92EB3B7-9F36-4287-B27E-7A6E8D7C72D2}" dt="2025-08-19T11:00:46.892" v="3096" actId="26606"/>
          <ac:spMkLst>
            <pc:docMk/>
            <pc:sldMk cId="2152064525" sldId="476"/>
            <ac:spMk id="2" creationId="{0910DFBC-3E65-E7C3-2495-187D3EF87BF9}"/>
          </ac:spMkLst>
        </pc:spChg>
        <pc:spChg chg="add del mod">
          <ac:chgData name="Frode Støre Bergrem" userId="cd51b4c9-67cb-4024-a558-b8b770e3f588" providerId="ADAL" clId="{B92EB3B7-9F36-4287-B27E-7A6E8D7C72D2}" dt="2025-08-19T11:00:34.669" v="3095"/>
          <ac:spMkLst>
            <pc:docMk/>
            <pc:sldMk cId="2152064525" sldId="476"/>
            <ac:spMk id="3" creationId="{24B279B9-9F39-3A51-4AB3-2083818DB7D2}"/>
          </ac:spMkLst>
        </pc:spChg>
        <pc:spChg chg="add mod">
          <ac:chgData name="Frode Støre Bergrem" userId="cd51b4c9-67cb-4024-a558-b8b770e3f588" providerId="ADAL" clId="{B92EB3B7-9F36-4287-B27E-7A6E8D7C72D2}" dt="2025-08-19T11:05:56.611" v="3447" actId="20577"/>
          <ac:spMkLst>
            <pc:docMk/>
            <pc:sldMk cId="2152064525" sldId="476"/>
            <ac:spMk id="1031" creationId="{F875AF54-8738-8EA8-2FFD-FA69754AB4EA}"/>
          </ac:spMkLst>
        </pc:spChg>
        <pc:picChg chg="add mod">
          <ac:chgData name="Frode Støre Bergrem" userId="cd51b4c9-67cb-4024-a558-b8b770e3f588" providerId="ADAL" clId="{B92EB3B7-9F36-4287-B27E-7A6E8D7C72D2}" dt="2025-08-19T11:00:46.892" v="3096" actId="26606"/>
          <ac:picMkLst>
            <pc:docMk/>
            <pc:sldMk cId="2152064525" sldId="476"/>
            <ac:picMk id="1026" creationId="{E1769C06-65A8-93BE-5BAF-88431EC528FF}"/>
          </ac:picMkLst>
        </pc:picChg>
      </pc:sldChg>
      <pc:sldMasterChg chg="del delSldLayout">
        <pc:chgData name="Frode Støre Bergrem" userId="cd51b4c9-67cb-4024-a558-b8b770e3f588" providerId="ADAL" clId="{B92EB3B7-9F36-4287-B27E-7A6E8D7C72D2}" dt="2025-08-19T11:33:09.236" v="3908" actId="2696"/>
        <pc:sldMasterMkLst>
          <pc:docMk/>
          <pc:sldMasterMk cId="732729997" sldId="2147483713"/>
        </pc:sldMasterMkLst>
        <pc:sldLayoutChg chg="del">
          <pc:chgData name="Frode Støre Bergrem" userId="cd51b4c9-67cb-4024-a558-b8b770e3f588" providerId="ADAL" clId="{B92EB3B7-9F36-4287-B27E-7A6E8D7C72D2}" dt="2025-08-19T11:33:09.236" v="3908" actId="2696"/>
          <pc:sldLayoutMkLst>
            <pc:docMk/>
            <pc:sldMasterMk cId="732729997" sldId="2147483713"/>
            <pc:sldLayoutMk cId="3656544203" sldId="2147483714"/>
          </pc:sldLayoutMkLst>
        </pc:sldLayoutChg>
        <pc:sldLayoutChg chg="del">
          <pc:chgData name="Frode Støre Bergrem" userId="cd51b4c9-67cb-4024-a558-b8b770e3f588" providerId="ADAL" clId="{B92EB3B7-9F36-4287-B27E-7A6E8D7C72D2}" dt="2025-08-19T11:33:09.236" v="3908" actId="2696"/>
          <pc:sldLayoutMkLst>
            <pc:docMk/>
            <pc:sldMasterMk cId="732729997" sldId="2147483713"/>
            <pc:sldLayoutMk cId="3226346787" sldId="2147483715"/>
          </pc:sldLayoutMkLst>
        </pc:sldLayoutChg>
      </pc:sldMasterChg>
    </pc:docChg>
  </pc:docChgLst>
  <pc:docChgLst>
    <pc:chgData name="Jonny Remmereit" userId="S::jonny.remmereit@dnt.no::f00d97fe-cc16-4745-9522-af6ad1086d1d" providerId="AD" clId="Web-{A09385F8-B8C1-4545-ABD1-E862A0954319}"/>
    <pc:docChg chg="addSld modSld">
      <pc:chgData name="Jonny Remmereit" userId="S::jonny.remmereit@dnt.no::f00d97fe-cc16-4745-9522-af6ad1086d1d" providerId="AD" clId="Web-{A09385F8-B8C1-4545-ABD1-E862A0954319}" dt="2024-02-26T14:24:41.307" v="559" actId="20577"/>
      <pc:docMkLst>
        <pc:docMk/>
      </pc:docMkLst>
      <pc:sldChg chg="modSp new">
        <pc:chgData name="Jonny Remmereit" userId="S::jonny.remmereit@dnt.no::f00d97fe-cc16-4745-9522-af6ad1086d1d" providerId="AD" clId="Web-{A09385F8-B8C1-4545-ABD1-E862A0954319}" dt="2024-02-26T14:24:41.307" v="559" actId="20577"/>
        <pc:sldMkLst>
          <pc:docMk/>
          <pc:sldMk cId="1062679380" sldId="412"/>
        </pc:sldMkLst>
      </pc:sldChg>
    </pc:docChg>
  </pc:docChgLst>
  <pc:docChgLst>
    <pc:chgData name="Jonny Remmereit" userId="S::jonny.remmereit@dnt.no::f00d97fe-cc16-4745-9522-af6ad1086d1d" providerId="AD" clId="Web-{D927988A-A251-AD18-B3AD-370C5B97ED55}"/>
    <pc:docChg chg="modSld">
      <pc:chgData name="Jonny Remmereit" userId="S::jonny.remmereit@dnt.no::f00d97fe-cc16-4745-9522-af6ad1086d1d" providerId="AD" clId="Web-{D927988A-A251-AD18-B3AD-370C5B97ED55}" dt="2024-08-14T08:13:51.141" v="36" actId="20577"/>
      <pc:docMkLst>
        <pc:docMk/>
      </pc:docMkLst>
      <pc:sldChg chg="modSp">
        <pc:chgData name="Jonny Remmereit" userId="S::jonny.remmereit@dnt.no::f00d97fe-cc16-4745-9522-af6ad1086d1d" providerId="AD" clId="Web-{D927988A-A251-AD18-B3AD-370C5B97ED55}" dt="2024-08-14T08:13:51.141" v="36" actId="20577"/>
        <pc:sldMkLst>
          <pc:docMk/>
          <pc:sldMk cId="1062679380" sldId="412"/>
        </pc:sldMkLst>
      </pc:sldChg>
    </pc:docChg>
  </pc:docChgLst>
  <pc:docChgLst>
    <pc:chgData name="Jonny Remmereit" userId="S::jonny.remmereit@dnt.no::f00d97fe-cc16-4745-9522-af6ad1086d1d" providerId="AD" clId="Web-{64BDA1F8-B515-BCA3-2CA8-997388220B48}"/>
    <pc:docChg chg="modSld">
      <pc:chgData name="Jonny Remmereit" userId="S::jonny.remmereit@dnt.no::f00d97fe-cc16-4745-9522-af6ad1086d1d" providerId="AD" clId="Web-{64BDA1F8-B515-BCA3-2CA8-997388220B48}" dt="2024-08-14T14:06:28.997" v="1282" actId="1076"/>
      <pc:docMkLst>
        <pc:docMk/>
      </pc:docMkLst>
      <pc:sldChg chg="addSp modSp">
        <pc:chgData name="Jonny Remmereit" userId="S::jonny.remmereit@dnt.no::f00d97fe-cc16-4745-9522-af6ad1086d1d" providerId="AD" clId="Web-{64BDA1F8-B515-BCA3-2CA8-997388220B48}" dt="2024-08-14T13:43:43.742" v="1157"/>
        <pc:sldMkLst>
          <pc:docMk/>
          <pc:sldMk cId="2060500904" sldId="409"/>
        </pc:sldMkLst>
      </pc:sldChg>
      <pc:sldChg chg="addSp delSp modSp">
        <pc:chgData name="Jonny Remmereit" userId="S::jonny.remmereit@dnt.no::f00d97fe-cc16-4745-9522-af6ad1086d1d" providerId="AD" clId="Web-{64BDA1F8-B515-BCA3-2CA8-997388220B48}" dt="2024-08-14T14:04:42.212" v="1260"/>
        <pc:sldMkLst>
          <pc:docMk/>
          <pc:sldMk cId="1062679380" sldId="412"/>
        </pc:sldMkLst>
      </pc:sldChg>
      <pc:sldChg chg="addSp delSp modSp">
        <pc:chgData name="Jonny Remmereit" userId="S::jonny.remmereit@dnt.no::f00d97fe-cc16-4745-9522-af6ad1086d1d" providerId="AD" clId="Web-{64BDA1F8-B515-BCA3-2CA8-997388220B48}" dt="2024-08-14T14:06:28.997" v="1282" actId="1076"/>
        <pc:sldMkLst>
          <pc:docMk/>
          <pc:sldMk cId="564528502" sldId="420"/>
        </pc:sldMkLst>
      </pc:sldChg>
    </pc:docChg>
  </pc:docChgLst>
  <pc:docChgLst>
    <pc:chgData name="Jesper Sjåstad Jørgensen" userId="S::jesper.jorgensen@dnt.no::06b7d7d0-f027-4da7-85f1-133a9ff3cecf" providerId="AD" clId="Web-{4BB60D5C-E99D-3A9C-C1DC-3C3B5A98F519}"/>
    <pc:docChg chg="modSld">
      <pc:chgData name="Jesper Sjåstad Jørgensen" userId="S::jesper.jorgensen@dnt.no::06b7d7d0-f027-4da7-85f1-133a9ff3cecf" providerId="AD" clId="Web-{4BB60D5C-E99D-3A9C-C1DC-3C3B5A98F519}" dt="2024-08-13T08:38:12.045" v="953" actId="20577"/>
      <pc:docMkLst>
        <pc:docMk/>
      </pc:docMkLst>
      <pc:sldChg chg="addSp delSp modSp">
        <pc:chgData name="Jesper Sjåstad Jørgensen" userId="S::jesper.jorgensen@dnt.no::06b7d7d0-f027-4da7-85f1-133a9ff3cecf" providerId="AD" clId="Web-{4BB60D5C-E99D-3A9C-C1DC-3C3B5A98F519}" dt="2024-08-13T08:18:09.720" v="57" actId="20577"/>
        <pc:sldMkLst>
          <pc:docMk/>
          <pc:sldMk cId="2566845139" sldId="413"/>
        </pc:sldMkLst>
      </pc:sldChg>
      <pc:sldChg chg="modSp">
        <pc:chgData name="Jesper Sjåstad Jørgensen" userId="S::jesper.jorgensen@dnt.no::06b7d7d0-f027-4da7-85f1-133a9ff3cecf" providerId="AD" clId="Web-{4BB60D5C-E99D-3A9C-C1DC-3C3B5A98F519}" dt="2024-08-13T08:38:12.045" v="953" actId="20577"/>
        <pc:sldMkLst>
          <pc:docMk/>
          <pc:sldMk cId="2512590910" sldId="430"/>
        </pc:sldMkLst>
      </pc:sldChg>
    </pc:docChg>
  </pc:docChgLst>
  <pc:docChgLst>
    <pc:chgData name="Knut Balstad" userId="S::knut.balstad@dnt.no::04970c01-8464-4c41-8c1e-9e858ef2a03c" providerId="AD" clId="Web-{CA7CC7F1-08A8-48D4-B467-F56972D8BB41}"/>
    <pc:docChg chg="modSld">
      <pc:chgData name="Knut Balstad" userId="S::knut.balstad@dnt.no::04970c01-8464-4c41-8c1e-9e858ef2a03c" providerId="AD" clId="Web-{CA7CC7F1-08A8-48D4-B467-F56972D8BB41}" dt="2024-02-26T14:08:00.688" v="2" actId="20577"/>
      <pc:docMkLst>
        <pc:docMk/>
      </pc:docMkLst>
      <pc:sldChg chg="modSp">
        <pc:chgData name="Knut Balstad" userId="S::knut.balstad@dnt.no::04970c01-8464-4c41-8c1e-9e858ef2a03c" providerId="AD" clId="Web-{CA7CC7F1-08A8-48D4-B467-F56972D8BB41}" dt="2024-02-26T13:59:22.750" v="0"/>
        <pc:sldMkLst>
          <pc:docMk/>
          <pc:sldMk cId="2060500904" sldId="409"/>
        </pc:sldMkLst>
      </pc:sldChg>
      <pc:sldChg chg="modSp">
        <pc:chgData name="Knut Balstad" userId="S::knut.balstad@dnt.no::04970c01-8464-4c41-8c1e-9e858ef2a03c" providerId="AD" clId="Web-{CA7CC7F1-08A8-48D4-B467-F56972D8BB41}" dt="2024-02-26T14:08:00.688" v="2" actId="20577"/>
        <pc:sldMkLst>
          <pc:docMk/>
          <pc:sldMk cId="1062679380" sldId="412"/>
        </pc:sldMkLst>
      </pc:sldChg>
    </pc:docChg>
  </pc:docChgLst>
  <pc:docChgLst>
    <pc:chgData name="Jesper Sjåstad Jørgensen" userId="S::jesper.jorgensen@dnt.no::06b7d7d0-f027-4da7-85f1-133a9ff3cecf" providerId="AD" clId="Web-{14A9F891-6322-1BDF-37AB-78453803EB05}"/>
    <pc:docChg chg="modSld">
      <pc:chgData name="Jesper Sjåstad Jørgensen" userId="S::jesper.jorgensen@dnt.no::06b7d7d0-f027-4da7-85f1-133a9ff3cecf" providerId="AD" clId="Web-{14A9F891-6322-1BDF-37AB-78453803EB05}" dt="2025-08-15T10:44:00.668" v="272" actId="20577"/>
      <pc:docMkLst>
        <pc:docMk/>
      </pc:docMkLst>
      <pc:sldChg chg="modSp">
        <pc:chgData name="Jesper Sjåstad Jørgensen" userId="S::jesper.jorgensen@dnt.no::06b7d7d0-f027-4da7-85f1-133a9ff3cecf" providerId="AD" clId="Web-{14A9F891-6322-1BDF-37AB-78453803EB05}" dt="2025-08-15T10:44:00.668" v="272" actId="20577"/>
        <pc:sldMkLst>
          <pc:docMk/>
          <pc:sldMk cId="2512590910" sldId="430"/>
        </pc:sldMkLst>
        <pc:spChg chg="mod">
          <ac:chgData name="Jesper Sjåstad Jørgensen" userId="S::jesper.jorgensen@dnt.no::06b7d7d0-f027-4da7-85f1-133a9ff3cecf" providerId="AD" clId="Web-{14A9F891-6322-1BDF-37AB-78453803EB05}" dt="2025-08-15T10:44:00.668" v="272" actId="20577"/>
          <ac:spMkLst>
            <pc:docMk/>
            <pc:sldMk cId="2512590910" sldId="430"/>
            <ac:spMk id="5" creationId="{BF0C5744-E6C0-8D69-9C81-DF0CE7C5ED5B}"/>
          </ac:spMkLst>
        </pc:spChg>
      </pc:sldChg>
      <pc:sldChg chg="addSp delSp modSp mod modClrScheme chgLayout">
        <pc:chgData name="Jesper Sjåstad Jørgensen" userId="S::jesper.jorgensen@dnt.no::06b7d7d0-f027-4da7-85f1-133a9ff3cecf" providerId="AD" clId="Web-{14A9F891-6322-1BDF-37AB-78453803EB05}" dt="2025-08-15T08:42:39.149" v="162" actId="20577"/>
        <pc:sldMkLst>
          <pc:docMk/>
          <pc:sldMk cId="1800890876" sldId="431"/>
        </pc:sldMkLst>
        <pc:spChg chg="mod">
          <ac:chgData name="Jesper Sjåstad Jørgensen" userId="S::jesper.jorgensen@dnt.no::06b7d7d0-f027-4da7-85f1-133a9ff3cecf" providerId="AD" clId="Web-{14A9F891-6322-1BDF-37AB-78453803EB05}" dt="2025-08-15T08:42:39.149" v="162" actId="20577"/>
          <ac:spMkLst>
            <pc:docMk/>
            <pc:sldMk cId="1800890876" sldId="431"/>
            <ac:spMk id="2" creationId="{BD511C8C-5CEE-0670-938D-F7CBF68C1F34}"/>
          </ac:spMkLst>
        </pc:spChg>
        <pc:spChg chg="mod ord">
          <ac:chgData name="Jesper Sjåstad Jørgensen" userId="S::jesper.jorgensen@dnt.no::06b7d7d0-f027-4da7-85f1-133a9ff3cecf" providerId="AD" clId="Web-{14A9F891-6322-1BDF-37AB-78453803EB05}" dt="2025-08-15T08:27:16.700" v="72" actId="20577"/>
          <ac:spMkLst>
            <pc:docMk/>
            <pc:sldMk cId="1800890876" sldId="431"/>
            <ac:spMk id="5" creationId="{60976ACC-EE11-DD60-BA6C-EFACC2BCA66D}"/>
          </ac:spMkLst>
        </pc:spChg>
        <pc:picChg chg="add mod">
          <ac:chgData name="Jesper Sjåstad Jørgensen" userId="S::jesper.jorgensen@dnt.no::06b7d7d0-f027-4da7-85f1-133a9ff3cecf" providerId="AD" clId="Web-{14A9F891-6322-1BDF-37AB-78453803EB05}" dt="2025-08-15T08:26:42.512" v="62" actId="14100"/>
          <ac:picMkLst>
            <pc:docMk/>
            <pc:sldMk cId="1800890876" sldId="431"/>
            <ac:picMk id="4" creationId="{8B4FC714-BE38-9A28-1DC1-C7455C6B621A}"/>
          </ac:picMkLst>
        </pc:picChg>
      </pc:sldChg>
      <pc:sldChg chg="addSp delSp modSp">
        <pc:chgData name="Jesper Sjåstad Jørgensen" userId="S::jesper.jorgensen@dnt.no::06b7d7d0-f027-4da7-85f1-133a9ff3cecf" providerId="AD" clId="Web-{14A9F891-6322-1BDF-37AB-78453803EB05}" dt="2025-08-15T08:41:07.133" v="159"/>
        <pc:sldMkLst>
          <pc:docMk/>
          <pc:sldMk cId="1004673488" sldId="443"/>
        </pc:sldMkLst>
        <pc:spChg chg="mod">
          <ac:chgData name="Jesper Sjåstad Jørgensen" userId="S::jesper.jorgensen@dnt.no::06b7d7d0-f027-4da7-85f1-133a9ff3cecf" providerId="AD" clId="Web-{14A9F891-6322-1BDF-37AB-78453803EB05}" dt="2025-08-15T08:26:52.091" v="64" actId="1076"/>
          <ac:spMkLst>
            <pc:docMk/>
            <pc:sldMk cId="1004673488" sldId="443"/>
            <ac:spMk id="2" creationId="{7A3BAA14-A4EF-576A-540A-6C43CA475510}"/>
          </ac:spMkLst>
        </pc:spChg>
        <pc:spChg chg="mod ord">
          <ac:chgData name="Jesper Sjåstad Jørgensen" userId="S::jesper.jorgensen@dnt.no::06b7d7d0-f027-4da7-85f1-133a9ff3cecf" providerId="AD" clId="Web-{14A9F891-6322-1BDF-37AB-78453803EB05}" dt="2025-08-15T08:34:00.895" v="149" actId="20577"/>
          <ac:spMkLst>
            <pc:docMk/>
            <pc:sldMk cId="1004673488" sldId="443"/>
            <ac:spMk id="5" creationId="{8BDC9088-4C9C-EF97-348A-F478855DEBA4}"/>
          </ac:spMkLst>
        </pc:spChg>
        <pc:picChg chg="add mod modCrop">
          <ac:chgData name="Jesper Sjåstad Jørgensen" userId="S::jesper.jorgensen@dnt.no::06b7d7d0-f027-4da7-85f1-133a9ff3cecf" providerId="AD" clId="Web-{14A9F891-6322-1BDF-37AB-78453803EB05}" dt="2025-08-15T08:41:07.133" v="159"/>
          <ac:picMkLst>
            <pc:docMk/>
            <pc:sldMk cId="1004673488" sldId="443"/>
            <ac:picMk id="7" creationId="{7EAC2D9E-1DEF-C732-F6C1-8AC73307DEAF}"/>
          </ac:picMkLst>
        </pc:picChg>
      </pc:sldChg>
    </pc:docChg>
  </pc:docChgLst>
  <pc:docChgLst>
    <pc:chgData name="Torunn Haugrønning" userId="ad956364-9260-48b3-92ed-a5338fddc72b" providerId="ADAL" clId="{81DBE008-9A03-42C5-90A2-998C5875B522}"/>
    <pc:docChg chg="undo custSel addSld delSld modSld sldOrd">
      <pc:chgData name="Torunn Haugrønning" userId="ad956364-9260-48b3-92ed-a5338fddc72b" providerId="ADAL" clId="{81DBE008-9A03-42C5-90A2-998C5875B522}" dt="2024-02-27T13:13:11.412" v="198" actId="1038"/>
      <pc:docMkLst>
        <pc:docMk/>
      </pc:docMkLst>
      <pc:sldChg chg="addSp delSp modSp mod">
        <pc:chgData name="Torunn Haugrønning" userId="ad956364-9260-48b3-92ed-a5338fddc72b" providerId="ADAL" clId="{81DBE008-9A03-42C5-90A2-998C5875B522}" dt="2024-02-27T08:54:26.799" v="5" actId="1076"/>
        <pc:sldMkLst>
          <pc:docMk/>
          <pc:sldMk cId="2360610786" sldId="395"/>
        </pc:sldMkLst>
      </pc:sldChg>
      <pc:sldChg chg="addSp delSp modSp add del mod ord setBg">
        <pc:chgData name="Torunn Haugrønning" userId="ad956364-9260-48b3-92ed-a5338fddc72b" providerId="ADAL" clId="{81DBE008-9A03-42C5-90A2-998C5875B522}" dt="2024-02-27T12:44:56.989" v="112" actId="790"/>
        <pc:sldMkLst>
          <pc:docMk/>
          <pc:sldMk cId="2215181010" sldId="405"/>
        </pc:sldMkLst>
      </pc:sldChg>
      <pc:sldChg chg="ord">
        <pc:chgData name="Torunn Haugrønning" userId="ad956364-9260-48b3-92ed-a5338fddc72b" providerId="ADAL" clId="{81DBE008-9A03-42C5-90A2-998C5875B522}" dt="2024-02-27T12:43:39.302" v="100"/>
        <pc:sldMkLst>
          <pc:docMk/>
          <pc:sldMk cId="2956856178" sldId="406"/>
        </pc:sldMkLst>
      </pc:sldChg>
      <pc:sldChg chg="addSp delSp modSp mod setBg">
        <pc:chgData name="Torunn Haugrønning" userId="ad956364-9260-48b3-92ed-a5338fddc72b" providerId="ADAL" clId="{81DBE008-9A03-42C5-90A2-998C5875B522}" dt="2024-02-27T10:09:24.267" v="57" actId="26606"/>
        <pc:sldMkLst>
          <pc:docMk/>
          <pc:sldMk cId="1283354911" sldId="411"/>
        </pc:sldMkLst>
      </pc:sldChg>
      <pc:sldChg chg="modSp mod">
        <pc:chgData name="Torunn Haugrønning" userId="ad956364-9260-48b3-92ed-a5338fddc72b" providerId="ADAL" clId="{81DBE008-9A03-42C5-90A2-998C5875B522}" dt="2024-02-27T12:48:07.152" v="146" actId="14100"/>
        <pc:sldMkLst>
          <pc:docMk/>
          <pc:sldMk cId="2566845139" sldId="413"/>
        </pc:sldMkLst>
      </pc:sldChg>
      <pc:sldChg chg="modSp mod">
        <pc:chgData name="Torunn Haugrønning" userId="ad956364-9260-48b3-92ed-a5338fddc72b" providerId="ADAL" clId="{81DBE008-9A03-42C5-90A2-998C5875B522}" dt="2024-02-27T12:20:42.058" v="97" actId="20577"/>
        <pc:sldMkLst>
          <pc:docMk/>
          <pc:sldMk cId="3759497333" sldId="414"/>
        </pc:sldMkLst>
      </pc:sldChg>
      <pc:sldChg chg="modSp mod">
        <pc:chgData name="Torunn Haugrønning" userId="ad956364-9260-48b3-92ed-a5338fddc72b" providerId="ADAL" clId="{81DBE008-9A03-42C5-90A2-998C5875B522}" dt="2024-02-27T12:48:59.164" v="155" actId="20577"/>
        <pc:sldMkLst>
          <pc:docMk/>
          <pc:sldMk cId="1117812747" sldId="415"/>
        </pc:sldMkLst>
      </pc:sldChg>
      <pc:sldChg chg="addSp delSp modSp add mod setBg">
        <pc:chgData name="Torunn Haugrønning" userId="ad956364-9260-48b3-92ed-a5338fddc72b" providerId="ADAL" clId="{81DBE008-9A03-42C5-90A2-998C5875B522}" dt="2024-02-27T09:07:06.044" v="18" actId="1076"/>
        <pc:sldMkLst>
          <pc:docMk/>
          <pc:sldMk cId="3268891433" sldId="416"/>
        </pc:sldMkLst>
      </pc:sldChg>
      <pc:sldChg chg="addSp delSp modSp add del mod setBg delDesignElem">
        <pc:chgData name="Torunn Haugrønning" userId="ad956364-9260-48b3-92ed-a5338fddc72b" providerId="ADAL" clId="{81DBE008-9A03-42C5-90A2-998C5875B522}" dt="2024-02-27T12:43:21.899" v="98" actId="47"/>
        <pc:sldMkLst>
          <pc:docMk/>
          <pc:sldMk cId="525258640" sldId="417"/>
        </pc:sldMkLst>
      </pc:sldChg>
      <pc:sldChg chg="addSp delSp modSp add mod ord setBg delDesignElem">
        <pc:chgData name="Torunn Haugrønning" userId="ad956364-9260-48b3-92ed-a5338fddc72b" providerId="ADAL" clId="{81DBE008-9A03-42C5-90A2-998C5875B522}" dt="2024-02-27T13:13:11.412" v="198" actId="1038"/>
        <pc:sldMkLst>
          <pc:docMk/>
          <pc:sldMk cId="2120791557" sldId="417"/>
        </pc:sldMkLst>
      </pc:sldChg>
      <pc:sldChg chg="addSp delSp modSp add del mod setBg">
        <pc:chgData name="Torunn Haugrønning" userId="ad956364-9260-48b3-92ed-a5338fddc72b" providerId="ADAL" clId="{81DBE008-9A03-42C5-90A2-998C5875B522}" dt="2024-02-27T12:47:29.881" v="116" actId="47"/>
        <pc:sldMkLst>
          <pc:docMk/>
          <pc:sldMk cId="2483628591" sldId="417"/>
        </pc:sldMkLst>
      </pc:sldChg>
    </pc:docChg>
  </pc:docChgLst>
  <pc:docChgLst>
    <pc:chgData name="Jesper Sjåstad Jørgensen" userId="S::jesper.jorgensen@dnt.no::06b7d7d0-f027-4da7-85f1-133a9ff3cecf" providerId="AD" clId="Web-{84B3F85D-D634-3E33-CE4E-79E7A841DE21}"/>
    <pc:docChg chg="modSld">
      <pc:chgData name="Jesper Sjåstad Jørgensen" userId="S::jesper.jorgensen@dnt.no::06b7d7d0-f027-4da7-85f1-133a9ff3cecf" providerId="AD" clId="Web-{84B3F85D-D634-3E33-CE4E-79E7A841DE21}" dt="2024-05-12T20:28:16.974" v="90" actId="1076"/>
      <pc:docMkLst>
        <pc:docMk/>
      </pc:docMkLst>
      <pc:sldChg chg="addSp delSp modSp">
        <pc:chgData name="Jesper Sjåstad Jørgensen" userId="S::jesper.jorgensen@dnt.no::06b7d7d0-f027-4da7-85f1-133a9ff3cecf" providerId="AD" clId="Web-{84B3F85D-D634-3E33-CE4E-79E7A841DE21}" dt="2024-05-12T20:28:16.974" v="90" actId="1076"/>
        <pc:sldMkLst>
          <pc:docMk/>
          <pc:sldMk cId="2566845139" sldId="413"/>
        </pc:sldMkLst>
      </pc:sldChg>
      <pc:sldChg chg="addSp delSp modSp mod setBg">
        <pc:chgData name="Jesper Sjåstad Jørgensen" userId="S::jesper.jorgensen@dnt.no::06b7d7d0-f027-4da7-85f1-133a9ff3cecf" providerId="AD" clId="Web-{84B3F85D-D634-3E33-CE4E-79E7A841DE21}" dt="2024-05-12T20:27:59.959" v="87" actId="20577"/>
        <pc:sldMkLst>
          <pc:docMk/>
          <pc:sldMk cId="1117812747" sldId="415"/>
        </pc:sldMkLst>
      </pc:sldChg>
    </pc:docChg>
  </pc:docChgLst>
  <pc:docChgLst>
    <pc:chgData name="Jesper Sjåstad Jørgensen" userId="S::jesper.jorgensen@dnt.no::06b7d7d0-f027-4da7-85f1-133a9ff3cecf" providerId="AD" clId="Web-{746540E0-2482-E496-AB40-D9FF59711E40}"/>
    <pc:docChg chg="addSld delSld">
      <pc:chgData name="Jesper Sjåstad Jørgensen" userId="S::jesper.jorgensen@dnt.no::06b7d7d0-f027-4da7-85f1-133a9ff3cecf" providerId="AD" clId="Web-{746540E0-2482-E496-AB40-D9FF59711E40}" dt="2024-06-04T11:36:01.985" v="1"/>
      <pc:docMkLst>
        <pc:docMk/>
      </pc:docMkLst>
      <pc:sldChg chg="add del replId">
        <pc:chgData name="Jesper Sjåstad Jørgensen" userId="S::jesper.jorgensen@dnt.no::06b7d7d0-f027-4da7-85f1-133a9ff3cecf" providerId="AD" clId="Web-{746540E0-2482-E496-AB40-D9FF59711E40}" dt="2024-06-04T11:36:01.985" v="1"/>
        <pc:sldMkLst>
          <pc:docMk/>
          <pc:sldMk cId="88222655" sldId="431"/>
        </pc:sldMkLst>
      </pc:sldChg>
    </pc:docChg>
  </pc:docChgLst>
  <pc:docChgLst>
    <pc:chgData name="Torunn Haugrønning" userId="S::torunn.haugronning@dnt.no::ad956364-9260-48b3-92ed-a5338fddc72b" providerId="AD" clId="Web-{B62F606F-FAD5-CB71-A6A8-4EDB15F8603E}"/>
    <pc:docChg chg="delSld modSld sldOrd">
      <pc:chgData name="Torunn Haugrønning" userId="S::torunn.haugronning@dnt.no::ad956364-9260-48b3-92ed-a5338fddc72b" providerId="AD" clId="Web-{B62F606F-FAD5-CB71-A6A8-4EDB15F8603E}" dt="2024-08-12T13:14:41.964" v="39" actId="20577"/>
      <pc:docMkLst>
        <pc:docMk/>
      </pc:docMkLst>
      <pc:sldChg chg="modSp">
        <pc:chgData name="Torunn Haugrønning" userId="S::torunn.haugronning@dnt.no::ad956364-9260-48b3-92ed-a5338fddc72b" providerId="AD" clId="Web-{B62F606F-FAD5-CB71-A6A8-4EDB15F8603E}" dt="2024-08-12T13:10:14.971" v="27"/>
        <pc:sldMkLst>
          <pc:docMk/>
          <pc:sldMk cId="2814818377" sldId="256"/>
        </pc:sldMkLst>
      </pc:sldChg>
      <pc:sldChg chg="ord">
        <pc:chgData name="Torunn Haugrønning" userId="S::torunn.haugronning@dnt.no::ad956364-9260-48b3-92ed-a5338fddc72b" providerId="AD" clId="Web-{B62F606F-FAD5-CB71-A6A8-4EDB15F8603E}" dt="2024-08-12T13:11:26.098" v="34"/>
        <pc:sldMkLst>
          <pc:docMk/>
          <pc:sldMk cId="2360610786" sldId="395"/>
        </pc:sldMkLst>
      </pc:sldChg>
      <pc:sldChg chg="ord">
        <pc:chgData name="Torunn Haugrønning" userId="S::torunn.haugronning@dnt.no::ad956364-9260-48b3-92ed-a5338fddc72b" providerId="AD" clId="Web-{B62F606F-FAD5-CB71-A6A8-4EDB15F8603E}" dt="2024-08-12T13:10:34.269" v="28"/>
        <pc:sldMkLst>
          <pc:docMk/>
          <pc:sldMk cId="2215181010" sldId="405"/>
        </pc:sldMkLst>
      </pc:sldChg>
      <pc:sldChg chg="ord">
        <pc:chgData name="Torunn Haugrønning" userId="S::torunn.haugronning@dnt.no::ad956364-9260-48b3-92ed-a5338fddc72b" providerId="AD" clId="Web-{B62F606F-FAD5-CB71-A6A8-4EDB15F8603E}" dt="2024-08-12T13:09:22.329" v="2"/>
        <pc:sldMkLst>
          <pc:docMk/>
          <pc:sldMk cId="2060500904" sldId="409"/>
        </pc:sldMkLst>
      </pc:sldChg>
      <pc:sldChg chg="modSp ord">
        <pc:chgData name="Torunn Haugrønning" userId="S::torunn.haugronning@dnt.no::ad956364-9260-48b3-92ed-a5338fddc72b" providerId="AD" clId="Web-{B62F606F-FAD5-CB71-A6A8-4EDB15F8603E}" dt="2024-08-12T13:09:52.267" v="13" actId="20577"/>
        <pc:sldMkLst>
          <pc:docMk/>
          <pc:sldMk cId="1062679380" sldId="412"/>
        </pc:sldMkLst>
      </pc:sldChg>
      <pc:sldChg chg="ord">
        <pc:chgData name="Torunn Haugrønning" userId="S::torunn.haugronning@dnt.no::ad956364-9260-48b3-92ed-a5338fddc72b" providerId="AD" clId="Web-{B62F606F-FAD5-CB71-A6A8-4EDB15F8603E}" dt="2024-08-12T13:10:48.925" v="29"/>
        <pc:sldMkLst>
          <pc:docMk/>
          <pc:sldMk cId="2566845139" sldId="413"/>
        </pc:sldMkLst>
      </pc:sldChg>
      <pc:sldChg chg="modSp">
        <pc:chgData name="Torunn Haugrønning" userId="S::torunn.haugronning@dnt.no::ad956364-9260-48b3-92ed-a5338fddc72b" providerId="AD" clId="Web-{B62F606F-FAD5-CB71-A6A8-4EDB15F8603E}" dt="2024-08-12T13:14:41.964" v="39" actId="20577"/>
        <pc:sldMkLst>
          <pc:docMk/>
          <pc:sldMk cId="3057538284" sldId="418"/>
        </pc:sldMkLst>
      </pc:sldChg>
      <pc:sldChg chg="ord">
        <pc:chgData name="Torunn Haugrønning" userId="S::torunn.haugronning@dnt.no::ad956364-9260-48b3-92ed-a5338fddc72b" providerId="AD" clId="Web-{B62F606F-FAD5-CB71-A6A8-4EDB15F8603E}" dt="2024-08-12T13:09:36.033" v="3"/>
        <pc:sldMkLst>
          <pc:docMk/>
          <pc:sldMk cId="564528502" sldId="420"/>
        </pc:sldMkLst>
      </pc:sldChg>
      <pc:sldChg chg="del">
        <pc:chgData name="Torunn Haugrønning" userId="S::torunn.haugronning@dnt.no::ad956364-9260-48b3-92ed-a5338fddc72b" providerId="AD" clId="Web-{B62F606F-FAD5-CB71-A6A8-4EDB15F8603E}" dt="2024-08-12T13:11:11.473" v="33"/>
        <pc:sldMkLst>
          <pc:docMk/>
          <pc:sldMk cId="2986400342" sldId="426"/>
        </pc:sldMkLst>
      </pc:sldChg>
      <pc:sldChg chg="modSp">
        <pc:chgData name="Torunn Haugrønning" userId="S::torunn.haugronning@dnt.no::ad956364-9260-48b3-92ed-a5338fddc72b" providerId="AD" clId="Web-{B62F606F-FAD5-CB71-A6A8-4EDB15F8603E}" dt="2024-08-12T13:11:03.582" v="32" actId="1076"/>
        <pc:sldMkLst>
          <pc:docMk/>
          <pc:sldMk cId="3529321965" sldId="427"/>
        </pc:sldMkLst>
      </pc:sldChg>
    </pc:docChg>
  </pc:docChgLst>
  <pc:docChgLst>
    <pc:chgData name="Jesper Sjåstad Jørgensen" userId="S::jesper.jorgensen@dnt.no::06b7d7d0-f027-4da7-85f1-133a9ff3cecf" providerId="AD" clId="Web-{823A3C8C-5006-D8B7-5651-47C680A0B275}"/>
    <pc:docChg chg="addSld modSld">
      <pc:chgData name="Jesper Sjåstad Jørgensen" userId="S::jesper.jorgensen@dnt.no::06b7d7d0-f027-4da7-85f1-133a9ff3cecf" providerId="AD" clId="Web-{823A3C8C-5006-D8B7-5651-47C680A0B275}" dt="2025-08-19T10:19:17.314" v="1527" actId="20577"/>
      <pc:docMkLst>
        <pc:docMk/>
      </pc:docMkLst>
      <pc:sldChg chg="modSp">
        <pc:chgData name="Jesper Sjåstad Jørgensen" userId="S::jesper.jorgensen@dnt.no::06b7d7d0-f027-4da7-85f1-133a9ff3cecf" providerId="AD" clId="Web-{823A3C8C-5006-D8B7-5651-47C680A0B275}" dt="2025-08-19T09:19:32.637" v="855" actId="20577"/>
        <pc:sldMkLst>
          <pc:docMk/>
          <pc:sldMk cId="2512590910" sldId="430"/>
        </pc:sldMkLst>
        <pc:spChg chg="mod">
          <ac:chgData name="Jesper Sjåstad Jørgensen" userId="S::jesper.jorgensen@dnt.no::06b7d7d0-f027-4da7-85f1-133a9ff3cecf" providerId="AD" clId="Web-{823A3C8C-5006-D8B7-5651-47C680A0B275}" dt="2025-08-19T09:19:32.637" v="855" actId="20577"/>
          <ac:spMkLst>
            <pc:docMk/>
            <pc:sldMk cId="2512590910" sldId="430"/>
            <ac:spMk id="2" creationId="{0C417640-2015-3491-DF34-B178AC870FA5}"/>
          </ac:spMkLst>
        </pc:spChg>
        <pc:spChg chg="mod">
          <ac:chgData name="Jesper Sjåstad Jørgensen" userId="S::jesper.jorgensen@dnt.no::06b7d7d0-f027-4da7-85f1-133a9ff3cecf" providerId="AD" clId="Web-{823A3C8C-5006-D8B7-5651-47C680A0B275}" dt="2025-08-19T09:19:23.121" v="854" actId="20577"/>
          <ac:spMkLst>
            <pc:docMk/>
            <pc:sldMk cId="2512590910" sldId="430"/>
            <ac:spMk id="5" creationId="{BF0C5744-E6C0-8D69-9C81-DF0CE7C5ED5B}"/>
          </ac:spMkLst>
        </pc:spChg>
      </pc:sldChg>
      <pc:sldChg chg="modSp">
        <pc:chgData name="Jesper Sjåstad Jørgensen" userId="S::jesper.jorgensen@dnt.no::06b7d7d0-f027-4da7-85f1-133a9ff3cecf" providerId="AD" clId="Web-{823A3C8C-5006-D8B7-5651-47C680A0B275}" dt="2025-08-19T09:07:14.638" v="300" actId="14100"/>
        <pc:sldMkLst>
          <pc:docMk/>
          <pc:sldMk cId="134120506" sldId="432"/>
        </pc:sldMkLst>
        <pc:picChg chg="mod">
          <ac:chgData name="Jesper Sjåstad Jørgensen" userId="S::jesper.jorgensen@dnt.no::06b7d7d0-f027-4da7-85f1-133a9ff3cecf" providerId="AD" clId="Web-{823A3C8C-5006-D8B7-5651-47C680A0B275}" dt="2025-08-19T09:07:14.638" v="300" actId="14100"/>
          <ac:picMkLst>
            <pc:docMk/>
            <pc:sldMk cId="134120506" sldId="432"/>
            <ac:picMk id="3" creationId="{38B94636-EE05-7E49-6C35-CAF22899F0CA}"/>
          </ac:picMkLst>
        </pc:picChg>
      </pc:sldChg>
      <pc:sldChg chg="modSp">
        <pc:chgData name="Jesper Sjåstad Jørgensen" userId="S::jesper.jorgensen@dnt.no::06b7d7d0-f027-4da7-85f1-133a9ff3cecf" providerId="AD" clId="Web-{823A3C8C-5006-D8B7-5651-47C680A0B275}" dt="2025-08-19T09:06:57.357" v="295" actId="20577"/>
        <pc:sldMkLst>
          <pc:docMk/>
          <pc:sldMk cId="669921021" sldId="440"/>
        </pc:sldMkLst>
        <pc:spChg chg="mod">
          <ac:chgData name="Jesper Sjåstad Jørgensen" userId="S::jesper.jorgensen@dnt.no::06b7d7d0-f027-4da7-85f1-133a9ff3cecf" providerId="AD" clId="Web-{823A3C8C-5006-D8B7-5651-47C680A0B275}" dt="2025-08-19T09:06:57.357" v="295" actId="20577"/>
          <ac:spMkLst>
            <pc:docMk/>
            <pc:sldMk cId="669921021" sldId="440"/>
            <ac:spMk id="14" creationId="{81E4FF13-5CC2-7B1D-2BB0-297A77979F04}"/>
          </ac:spMkLst>
        </pc:spChg>
      </pc:sldChg>
      <pc:sldChg chg="modSp">
        <pc:chgData name="Jesper Sjåstad Jørgensen" userId="S::jesper.jorgensen@dnt.no::06b7d7d0-f027-4da7-85f1-133a9ff3cecf" providerId="AD" clId="Web-{823A3C8C-5006-D8B7-5651-47C680A0B275}" dt="2025-08-19T10:19:17.314" v="1527" actId="20577"/>
        <pc:sldMkLst>
          <pc:docMk/>
          <pc:sldMk cId="4235687131" sldId="455"/>
        </pc:sldMkLst>
        <pc:spChg chg="mod">
          <ac:chgData name="Jesper Sjåstad Jørgensen" userId="S::jesper.jorgensen@dnt.no::06b7d7d0-f027-4da7-85f1-133a9ff3cecf" providerId="AD" clId="Web-{823A3C8C-5006-D8B7-5651-47C680A0B275}" dt="2025-08-19T10:19:17.314" v="1527" actId="20577"/>
          <ac:spMkLst>
            <pc:docMk/>
            <pc:sldMk cId="4235687131" sldId="455"/>
            <ac:spMk id="5" creationId="{216E0CC9-F9B6-FD75-89A3-CE6A3E9227B4}"/>
          </ac:spMkLst>
        </pc:spChg>
      </pc:sldChg>
      <pc:sldChg chg="modSp add replId">
        <pc:chgData name="Jesper Sjåstad Jørgensen" userId="S::jesper.jorgensen@dnt.no::06b7d7d0-f027-4da7-85f1-133a9ff3cecf" providerId="AD" clId="Web-{823A3C8C-5006-D8B7-5651-47C680A0B275}" dt="2025-08-19T09:19:57.231" v="864" actId="20577"/>
        <pc:sldMkLst>
          <pc:docMk/>
          <pc:sldMk cId="129745674" sldId="456"/>
        </pc:sldMkLst>
        <pc:spChg chg="mod">
          <ac:chgData name="Jesper Sjåstad Jørgensen" userId="S::jesper.jorgensen@dnt.no::06b7d7d0-f027-4da7-85f1-133a9ff3cecf" providerId="AD" clId="Web-{823A3C8C-5006-D8B7-5651-47C680A0B275}" dt="2025-08-19T09:19:57.231" v="864" actId="20577"/>
          <ac:spMkLst>
            <pc:docMk/>
            <pc:sldMk cId="129745674" sldId="456"/>
            <ac:spMk id="5" creationId="{C7167986-5CC7-D829-5B76-CD9E0A6C0F29}"/>
          </ac:spMkLst>
        </pc:spChg>
      </pc:sldChg>
    </pc:docChg>
  </pc:docChgLst>
  <pc:docChgLst>
    <pc:chgData name="Torunn Haugrønning" userId="S::torunn.haugronning@dnt.no::ad956364-9260-48b3-92ed-a5338fddc72b" providerId="AD" clId="Web-{15D93783-4C4D-966A-1F2E-273CBE87537A}"/>
    <pc:docChg chg="addSld modSld">
      <pc:chgData name="Torunn Haugrønning" userId="S::torunn.haugronning@dnt.no::ad956364-9260-48b3-92ed-a5338fddc72b" providerId="AD" clId="Web-{15D93783-4C4D-966A-1F2E-273CBE87537A}" dt="2024-08-15T09:42:24.942" v="230"/>
      <pc:docMkLst>
        <pc:docMk/>
      </pc:docMkLst>
      <pc:sldChg chg="modSp">
        <pc:chgData name="Torunn Haugrønning" userId="S::torunn.haugronning@dnt.no::ad956364-9260-48b3-92ed-a5338fddc72b" providerId="AD" clId="Web-{15D93783-4C4D-966A-1F2E-273CBE87537A}" dt="2024-08-15T09:41:02.549" v="209" actId="1076"/>
        <pc:sldMkLst>
          <pc:docMk/>
          <pc:sldMk cId="2566845139" sldId="413"/>
        </pc:sldMkLst>
      </pc:sldChg>
      <pc:sldChg chg="modSp">
        <pc:chgData name="Torunn Haugrønning" userId="S::torunn.haugronning@dnt.no::ad956364-9260-48b3-92ed-a5338fddc72b" providerId="AD" clId="Web-{15D93783-4C4D-966A-1F2E-273CBE87537A}" dt="2024-08-15T09:41:38.581" v="210" actId="20577"/>
        <pc:sldMkLst>
          <pc:docMk/>
          <pc:sldMk cId="946720336" sldId="422"/>
        </pc:sldMkLst>
      </pc:sldChg>
      <pc:sldChg chg="modSp">
        <pc:chgData name="Torunn Haugrønning" userId="S::torunn.haugronning@dnt.no::ad956364-9260-48b3-92ed-a5338fddc72b" providerId="AD" clId="Web-{15D93783-4C4D-966A-1F2E-273CBE87537A}" dt="2024-08-15T09:37:11.495" v="168" actId="20577"/>
        <pc:sldMkLst>
          <pc:docMk/>
          <pc:sldMk cId="1800890876" sldId="431"/>
        </pc:sldMkLst>
      </pc:sldChg>
      <pc:sldChg chg="delSp modSp add replId">
        <pc:chgData name="Torunn Haugrønning" userId="S::torunn.haugronning@dnt.no::ad956364-9260-48b3-92ed-a5338fddc72b" providerId="AD" clId="Web-{15D93783-4C4D-966A-1F2E-273CBE87537A}" dt="2024-08-15T09:42:24.942" v="230"/>
        <pc:sldMkLst>
          <pc:docMk/>
          <pc:sldMk cId="134120506" sldId="432"/>
        </pc:sldMkLst>
      </pc:sldChg>
    </pc:docChg>
  </pc:docChgLst>
  <pc:docChgLst>
    <pc:chgData name="Jesper Sjåstad Jørgensen" userId="S::jesper.jorgensen@dnt.no::06b7d7d0-f027-4da7-85f1-133a9ff3cecf" providerId="AD" clId="Web-{23A06BEA-C8AE-C579-AD4E-833D25E4C36A}"/>
    <pc:docChg chg="modSld">
      <pc:chgData name="Jesper Sjåstad Jørgensen" userId="S::jesper.jorgensen@dnt.no::06b7d7d0-f027-4da7-85f1-133a9ff3cecf" providerId="AD" clId="Web-{23A06BEA-C8AE-C579-AD4E-833D25E4C36A}" dt="2025-08-13T08:22:56.686" v="1"/>
      <pc:docMkLst>
        <pc:docMk/>
      </pc:docMkLst>
      <pc:sldChg chg="addSp modSp">
        <pc:chgData name="Jesper Sjåstad Jørgensen" userId="S::jesper.jorgensen@dnt.no::06b7d7d0-f027-4da7-85f1-133a9ff3cecf" providerId="AD" clId="Web-{23A06BEA-C8AE-C579-AD4E-833D25E4C36A}" dt="2025-08-13T08:22:56.686" v="1"/>
        <pc:sldMkLst>
          <pc:docMk/>
          <pc:sldMk cId="2512590910" sldId="430"/>
        </pc:sldMkLst>
        <pc:spChg chg="mod">
          <ac:chgData name="Jesper Sjåstad Jørgensen" userId="S::jesper.jorgensen@dnt.no::06b7d7d0-f027-4da7-85f1-133a9ff3cecf" providerId="AD" clId="Web-{23A06BEA-C8AE-C579-AD4E-833D25E4C36A}" dt="2025-08-13T08:22:32.733" v="0" actId="20577"/>
          <ac:spMkLst>
            <pc:docMk/>
            <pc:sldMk cId="2512590910" sldId="430"/>
            <ac:spMk id="2" creationId="{0C417640-2015-3491-DF34-B178AC870FA5}"/>
          </ac:spMkLst>
        </pc:spChg>
      </pc:sldChg>
    </pc:docChg>
  </pc:docChgLst>
  <pc:docChgLst>
    <pc:chgData name="Frode Støre Bergrem" userId="cd51b4c9-67cb-4024-a558-b8b770e3f588" providerId="ADAL" clId="{935C7791-BE50-4488-A1AA-FC3BF55638E1}"/>
    <pc:docChg chg="undo custSel addSld delSld modSld sldOrd">
      <pc:chgData name="Frode Støre Bergrem" userId="cd51b4c9-67cb-4024-a558-b8b770e3f588" providerId="ADAL" clId="{935C7791-BE50-4488-A1AA-FC3BF55638E1}" dt="2024-08-29T09:21:55.995" v="65" actId="47"/>
      <pc:docMkLst>
        <pc:docMk/>
      </pc:docMkLst>
      <pc:sldChg chg="del">
        <pc:chgData name="Frode Støre Bergrem" userId="cd51b4c9-67cb-4024-a558-b8b770e3f588" providerId="ADAL" clId="{935C7791-BE50-4488-A1AA-FC3BF55638E1}" dt="2024-08-29T09:21:55.995" v="65" actId="47"/>
        <pc:sldMkLst>
          <pc:docMk/>
          <pc:sldMk cId="2118784987" sldId="286"/>
        </pc:sldMkLst>
      </pc:sldChg>
      <pc:sldChg chg="del">
        <pc:chgData name="Frode Støre Bergrem" userId="cd51b4c9-67cb-4024-a558-b8b770e3f588" providerId="ADAL" clId="{935C7791-BE50-4488-A1AA-FC3BF55638E1}" dt="2024-08-13T11:20:23.442" v="2" actId="47"/>
        <pc:sldMkLst>
          <pc:docMk/>
          <pc:sldMk cId="1283354911" sldId="411"/>
        </pc:sldMkLst>
      </pc:sldChg>
      <pc:sldChg chg="del">
        <pc:chgData name="Frode Støre Bergrem" userId="cd51b4c9-67cb-4024-a558-b8b770e3f588" providerId="ADAL" clId="{935C7791-BE50-4488-A1AA-FC3BF55638E1}" dt="2024-08-29T09:21:49.815" v="64" actId="47"/>
        <pc:sldMkLst>
          <pc:docMk/>
          <pc:sldMk cId="3057538284" sldId="418"/>
        </pc:sldMkLst>
      </pc:sldChg>
      <pc:sldChg chg="del">
        <pc:chgData name="Frode Støre Bergrem" userId="cd51b4c9-67cb-4024-a558-b8b770e3f588" providerId="ADAL" clId="{935C7791-BE50-4488-A1AA-FC3BF55638E1}" dt="2024-08-13T11:20:30.418" v="3" actId="47"/>
        <pc:sldMkLst>
          <pc:docMk/>
          <pc:sldMk cId="390503681" sldId="419"/>
        </pc:sldMkLst>
      </pc:sldChg>
      <pc:sldChg chg="del">
        <pc:chgData name="Frode Støre Bergrem" userId="cd51b4c9-67cb-4024-a558-b8b770e3f588" providerId="ADAL" clId="{935C7791-BE50-4488-A1AA-FC3BF55638E1}" dt="2024-08-13T11:20:35.213" v="4" actId="47"/>
        <pc:sldMkLst>
          <pc:docMk/>
          <pc:sldMk cId="1856373810" sldId="421"/>
        </pc:sldMkLst>
      </pc:sldChg>
      <pc:sldChg chg="modSp del mod">
        <pc:chgData name="Frode Støre Bergrem" userId="cd51b4c9-67cb-4024-a558-b8b770e3f588" providerId="ADAL" clId="{935C7791-BE50-4488-A1AA-FC3BF55638E1}" dt="2024-08-29T09:21:47.508" v="63" actId="47"/>
        <pc:sldMkLst>
          <pc:docMk/>
          <pc:sldMk cId="946720336" sldId="422"/>
        </pc:sldMkLst>
      </pc:sldChg>
      <pc:sldChg chg="del">
        <pc:chgData name="Frode Støre Bergrem" userId="cd51b4c9-67cb-4024-a558-b8b770e3f588" providerId="ADAL" clId="{935C7791-BE50-4488-A1AA-FC3BF55638E1}" dt="2024-08-13T11:20:47.810" v="6" actId="47"/>
        <pc:sldMkLst>
          <pc:docMk/>
          <pc:sldMk cId="3545211729" sldId="423"/>
        </pc:sldMkLst>
      </pc:sldChg>
      <pc:sldChg chg="del">
        <pc:chgData name="Frode Støre Bergrem" userId="cd51b4c9-67cb-4024-a558-b8b770e3f588" providerId="ADAL" clId="{935C7791-BE50-4488-A1AA-FC3BF55638E1}" dt="2024-08-13T11:20:40.009" v="5" actId="47"/>
        <pc:sldMkLst>
          <pc:docMk/>
          <pc:sldMk cId="1139642375" sldId="424"/>
        </pc:sldMkLst>
      </pc:sldChg>
      <pc:sldChg chg="del">
        <pc:chgData name="Frode Støre Bergrem" userId="cd51b4c9-67cb-4024-a558-b8b770e3f588" providerId="ADAL" clId="{935C7791-BE50-4488-A1AA-FC3BF55638E1}" dt="2024-08-13T11:20:10.328" v="0" actId="47"/>
        <pc:sldMkLst>
          <pc:docMk/>
          <pc:sldMk cId="3529321965" sldId="427"/>
        </pc:sldMkLst>
      </pc:sldChg>
      <pc:sldChg chg="del">
        <pc:chgData name="Frode Støre Bergrem" userId="cd51b4c9-67cb-4024-a558-b8b770e3f588" providerId="ADAL" clId="{935C7791-BE50-4488-A1AA-FC3BF55638E1}" dt="2024-08-13T11:20:17.774" v="1" actId="47"/>
        <pc:sldMkLst>
          <pc:docMk/>
          <pc:sldMk cId="3285708399" sldId="428"/>
        </pc:sldMkLst>
      </pc:sldChg>
      <pc:sldChg chg="modSp mod">
        <pc:chgData name="Frode Støre Bergrem" userId="cd51b4c9-67cb-4024-a558-b8b770e3f588" providerId="ADAL" clId="{935C7791-BE50-4488-A1AA-FC3BF55638E1}" dt="2024-08-16T10:53:01.721" v="60" actId="20577"/>
        <pc:sldMkLst>
          <pc:docMk/>
          <pc:sldMk cId="2512590910" sldId="430"/>
        </pc:sldMkLst>
      </pc:sldChg>
      <pc:sldChg chg="modSp new del mod ord">
        <pc:chgData name="Frode Støre Bergrem" userId="cd51b4c9-67cb-4024-a558-b8b770e3f588" providerId="ADAL" clId="{935C7791-BE50-4488-A1AA-FC3BF55638E1}" dt="2024-08-29T09:21:45.249" v="62" actId="47"/>
        <pc:sldMkLst>
          <pc:docMk/>
          <pc:sldMk cId="1704846320" sldId="434"/>
        </pc:sldMkLst>
      </pc:sldChg>
      <pc:sldChg chg="modSp add del mod">
        <pc:chgData name="Frode Støre Bergrem" userId="cd51b4c9-67cb-4024-a558-b8b770e3f588" providerId="ADAL" clId="{935C7791-BE50-4488-A1AA-FC3BF55638E1}" dt="2024-08-29T09:21:40.675" v="61" actId="47"/>
        <pc:sldMkLst>
          <pc:docMk/>
          <pc:sldMk cId="682334607" sldId="435"/>
        </pc:sldMkLst>
      </pc:sldChg>
    </pc:docChg>
  </pc:docChgLst>
  <pc:docChgLst>
    <pc:chgData name="Jesper Sjåstad Jørgensen" userId="S::jesper.jorgensen@dnt.no::06b7d7d0-f027-4da7-85f1-133a9ff3cecf" providerId="AD" clId="Web-{8D2D5313-E450-5F48-D834-E12E691C0CDE}"/>
    <pc:docChg chg="delSld modSld">
      <pc:chgData name="Jesper Sjåstad Jørgensen" userId="S::jesper.jorgensen@dnt.no::06b7d7d0-f027-4da7-85f1-133a9ff3cecf" providerId="AD" clId="Web-{8D2D5313-E450-5F48-D834-E12E691C0CDE}" dt="2024-05-13T10:32:08.883" v="101" actId="20577"/>
      <pc:docMkLst>
        <pc:docMk/>
      </pc:docMkLst>
      <pc:sldChg chg="addSp delSp modSp">
        <pc:chgData name="Jesper Sjåstad Jørgensen" userId="S::jesper.jorgensen@dnt.no::06b7d7d0-f027-4da7-85f1-133a9ff3cecf" providerId="AD" clId="Web-{8D2D5313-E450-5F48-D834-E12E691C0CDE}" dt="2024-05-13T10:29:48.331" v="91" actId="1076"/>
        <pc:sldMkLst>
          <pc:docMk/>
          <pc:sldMk cId="2566845139" sldId="413"/>
        </pc:sldMkLst>
      </pc:sldChg>
      <pc:sldChg chg="del">
        <pc:chgData name="Jesper Sjåstad Jørgensen" userId="S::jesper.jorgensen@dnt.no::06b7d7d0-f027-4da7-85f1-133a9ff3cecf" providerId="AD" clId="Web-{8D2D5313-E450-5F48-D834-E12E691C0CDE}" dt="2024-05-13T08:49:47.865" v="87"/>
        <pc:sldMkLst>
          <pc:docMk/>
          <pc:sldMk cId="3759497333" sldId="414"/>
        </pc:sldMkLst>
      </pc:sldChg>
      <pc:sldChg chg="modSp">
        <pc:chgData name="Jesper Sjåstad Jørgensen" userId="S::jesper.jorgensen@dnt.no::06b7d7d0-f027-4da7-85f1-133a9ff3cecf" providerId="AD" clId="Web-{8D2D5313-E450-5F48-D834-E12E691C0CDE}" dt="2024-05-13T10:32:08.883" v="101" actId="20577"/>
        <pc:sldMkLst>
          <pc:docMk/>
          <pc:sldMk cId="1117812747" sldId="415"/>
        </pc:sldMkLst>
      </pc:sldChg>
    </pc:docChg>
  </pc:docChgLst>
  <pc:docChgLst>
    <pc:chgData name="Jonny Remmereit" userId="S::jonny.remmereit@dnt.no::f00d97fe-cc16-4745-9522-af6ad1086d1d" providerId="AD" clId="Web-{393895F3-824B-386D-91C5-498994433629}"/>
    <pc:docChg chg="addSld modSld">
      <pc:chgData name="Jonny Remmereit" userId="S::jonny.remmereit@dnt.no::f00d97fe-cc16-4745-9522-af6ad1086d1d" providerId="AD" clId="Web-{393895F3-824B-386D-91C5-498994433629}" dt="2025-08-12T12:28:15.507" v="904" actId="20577"/>
      <pc:docMkLst>
        <pc:docMk/>
      </pc:docMkLst>
      <pc:sldChg chg="modSp">
        <pc:chgData name="Jonny Remmereit" userId="S::jonny.remmereit@dnt.no::f00d97fe-cc16-4745-9522-af6ad1086d1d" providerId="AD" clId="Web-{393895F3-824B-386D-91C5-498994433629}" dt="2025-08-12T11:57:14.345" v="712" actId="20577"/>
        <pc:sldMkLst>
          <pc:docMk/>
          <pc:sldMk cId="3712704936" sldId="442"/>
        </pc:sldMkLst>
        <pc:spChg chg="mod">
          <ac:chgData name="Jonny Remmereit" userId="S::jonny.remmereit@dnt.no::f00d97fe-cc16-4745-9522-af6ad1086d1d" providerId="AD" clId="Web-{393895F3-824B-386D-91C5-498994433629}" dt="2025-08-12T11:57:14.345" v="712" actId="20577"/>
          <ac:spMkLst>
            <pc:docMk/>
            <pc:sldMk cId="3712704936" sldId="442"/>
            <ac:spMk id="3" creationId="{A0057EE5-09B4-7859-21FC-51D76F212AEF}"/>
          </ac:spMkLst>
        </pc:spChg>
        <pc:spChg chg="mod">
          <ac:chgData name="Jonny Remmereit" userId="S::jonny.remmereit@dnt.no::f00d97fe-cc16-4745-9522-af6ad1086d1d" providerId="AD" clId="Web-{393895F3-824B-386D-91C5-498994433629}" dt="2025-08-12T07:26:18.350" v="329" actId="20577"/>
          <ac:spMkLst>
            <pc:docMk/>
            <pc:sldMk cId="3712704936" sldId="442"/>
            <ac:spMk id="15" creationId="{24B283A5-6657-7FD6-0156-E3DD10D48FDF}"/>
          </ac:spMkLst>
        </pc:spChg>
      </pc:sldChg>
      <pc:sldChg chg="addSp modSp new">
        <pc:chgData name="Jonny Remmereit" userId="S::jonny.remmereit@dnt.no::f00d97fe-cc16-4745-9522-af6ad1086d1d" providerId="AD" clId="Web-{393895F3-824B-386D-91C5-498994433629}" dt="2025-08-12T12:28:15.507" v="904" actId="20577"/>
        <pc:sldMkLst>
          <pc:docMk/>
          <pc:sldMk cId="3579535374" sldId="444"/>
        </pc:sldMkLst>
        <pc:spChg chg="mod">
          <ac:chgData name="Jonny Remmereit" userId="S::jonny.remmereit@dnt.no::f00d97fe-cc16-4745-9522-af6ad1086d1d" providerId="AD" clId="Web-{393895F3-824B-386D-91C5-498994433629}" dt="2025-08-12T12:00:16.205" v="815" actId="20577"/>
          <ac:spMkLst>
            <pc:docMk/>
            <pc:sldMk cId="3579535374" sldId="444"/>
            <ac:spMk id="2" creationId="{78E3E2A5-DDD0-86AF-61D0-8BF9966E2DF8}"/>
          </ac:spMkLst>
        </pc:spChg>
        <pc:spChg chg="mod">
          <ac:chgData name="Jonny Remmereit" userId="S::jonny.remmereit@dnt.no::f00d97fe-cc16-4745-9522-af6ad1086d1d" providerId="AD" clId="Web-{393895F3-824B-386D-91C5-498994433629}" dt="2025-08-12T12:28:15.507" v="904" actId="20577"/>
          <ac:spMkLst>
            <pc:docMk/>
            <pc:sldMk cId="3579535374" sldId="444"/>
            <ac:spMk id="3" creationId="{22C4E675-E8E8-4944-42EA-D16F8E48E1A5}"/>
          </ac:spMkLst>
        </pc:spChg>
        <pc:picChg chg="add mod">
          <ac:chgData name="Jonny Remmereit" userId="S::jonny.remmereit@dnt.no::f00d97fe-cc16-4745-9522-af6ad1086d1d" providerId="AD" clId="Web-{393895F3-824B-386D-91C5-498994433629}" dt="2025-08-12T12:03:01.800" v="822" actId="1076"/>
          <ac:picMkLst>
            <pc:docMk/>
            <pc:sldMk cId="3579535374" sldId="444"/>
            <ac:picMk id="4" creationId="{5CDF1DE2-FCAF-A2D9-46AB-61AB44408C93}"/>
          </ac:picMkLst>
        </pc:picChg>
        <pc:picChg chg="add mod">
          <ac:chgData name="Jonny Remmereit" userId="S::jonny.remmereit@dnt.no::f00d97fe-cc16-4745-9522-af6ad1086d1d" providerId="AD" clId="Web-{393895F3-824B-386D-91C5-498994433629}" dt="2025-08-12T12:05:28.347" v="826" actId="14100"/>
          <ac:picMkLst>
            <pc:docMk/>
            <pc:sldMk cId="3579535374" sldId="444"/>
            <ac:picMk id="5" creationId="{82D383AD-FB61-9CE2-8C97-F4A1371B9BD9}"/>
          </ac:picMkLst>
        </pc:picChg>
      </pc:sldChg>
      <pc:sldChg chg="new">
        <pc:chgData name="Jonny Remmereit" userId="S::jonny.remmereit@dnt.no::f00d97fe-cc16-4745-9522-af6ad1086d1d" providerId="AD" clId="Web-{393895F3-824B-386D-91C5-498994433629}" dt="2025-08-12T12:00:40.408" v="816"/>
        <pc:sldMkLst>
          <pc:docMk/>
          <pc:sldMk cId="2649687835" sldId="445"/>
        </pc:sldMkLst>
      </pc:sldChg>
    </pc:docChg>
  </pc:docChgLst>
  <pc:docChgLst>
    <pc:chgData name="Jesper Sjåstad Jørgensen" userId="S::jesper.jorgensen@dnt.no::06b7d7d0-f027-4da7-85f1-133a9ff3cecf" providerId="AD" clId="Web-{39C23CD3-6DF0-D536-CCE4-8CBBF2AEAA92}"/>
    <pc:docChg chg="modSld">
      <pc:chgData name="Jesper Sjåstad Jørgensen" userId="S::jesper.jorgensen@dnt.no::06b7d7d0-f027-4da7-85f1-133a9ff3cecf" providerId="AD" clId="Web-{39C23CD3-6DF0-D536-CCE4-8CBBF2AEAA92}" dt="2025-08-13T08:30:31.337" v="91" actId="20577"/>
      <pc:docMkLst>
        <pc:docMk/>
      </pc:docMkLst>
    </pc:docChg>
  </pc:docChgLst>
  <pc:docChgLst>
    <pc:chgData name="Jonny Remmereit" userId="S::jonny.remmereit@dnt.no::f00d97fe-cc16-4745-9522-af6ad1086d1d" providerId="AD" clId="Web-{C287AA3A-8B4D-32C3-D260-0446F34F37CE}"/>
    <pc:docChg chg="modSld">
      <pc:chgData name="Jonny Remmereit" userId="S::jonny.remmereit@dnt.no::f00d97fe-cc16-4745-9522-af6ad1086d1d" providerId="AD" clId="Web-{C287AA3A-8B4D-32C3-D260-0446F34F37CE}" dt="2025-08-13T13:33:22.061" v="120" actId="20577"/>
      <pc:docMkLst>
        <pc:docMk/>
      </pc:docMkLst>
      <pc:sldChg chg="modSp">
        <pc:chgData name="Jonny Remmereit" userId="S::jonny.remmereit@dnt.no::f00d97fe-cc16-4745-9522-af6ad1086d1d" providerId="AD" clId="Web-{C287AA3A-8B4D-32C3-D260-0446F34F37CE}" dt="2025-08-13T13:33:22.061" v="120" actId="20577"/>
        <pc:sldMkLst>
          <pc:docMk/>
          <pc:sldMk cId="3579535374" sldId="444"/>
        </pc:sldMkLst>
        <pc:spChg chg="mod">
          <ac:chgData name="Jonny Remmereit" userId="S::jonny.remmereit@dnt.no::f00d97fe-cc16-4745-9522-af6ad1086d1d" providerId="AD" clId="Web-{C287AA3A-8B4D-32C3-D260-0446F34F37CE}" dt="2025-08-13T13:33:22.061" v="120" actId="20577"/>
          <ac:spMkLst>
            <pc:docMk/>
            <pc:sldMk cId="3579535374" sldId="444"/>
            <ac:spMk id="3" creationId="{22C4E675-E8E8-4944-42EA-D16F8E48E1A5}"/>
          </ac:spMkLst>
        </pc:spChg>
        <pc:picChg chg="mod">
          <ac:chgData name="Jonny Remmereit" userId="S::jonny.remmereit@dnt.no::f00d97fe-cc16-4745-9522-af6ad1086d1d" providerId="AD" clId="Web-{C287AA3A-8B4D-32C3-D260-0446F34F37CE}" dt="2025-08-13T08:26:09.369" v="115" actId="1076"/>
          <ac:picMkLst>
            <pc:docMk/>
            <pc:sldMk cId="3579535374" sldId="444"/>
            <ac:picMk id="4" creationId="{5CDF1DE2-FCAF-A2D9-46AB-61AB44408C93}"/>
          </ac:picMkLst>
        </pc:picChg>
        <pc:picChg chg="mod">
          <ac:chgData name="Jonny Remmereit" userId="S::jonny.remmereit@dnt.no::f00d97fe-cc16-4745-9522-af6ad1086d1d" providerId="AD" clId="Web-{C287AA3A-8B4D-32C3-D260-0446F34F37CE}" dt="2025-08-13T08:26:12.150" v="116" actId="1076"/>
          <ac:picMkLst>
            <pc:docMk/>
            <pc:sldMk cId="3579535374" sldId="444"/>
            <ac:picMk id="5" creationId="{82D383AD-FB61-9CE2-8C97-F4A1371B9BD9}"/>
          </ac:picMkLst>
        </pc:picChg>
      </pc:sldChg>
      <pc:sldChg chg="modSp">
        <pc:chgData name="Jonny Remmereit" userId="S::jonny.remmereit@dnt.no::f00d97fe-cc16-4745-9522-af6ad1086d1d" providerId="AD" clId="Web-{C287AA3A-8B4D-32C3-D260-0446F34F37CE}" dt="2025-08-13T08:03:05.114" v="15" actId="20577"/>
        <pc:sldMkLst>
          <pc:docMk/>
          <pc:sldMk cId="2649687835" sldId="445"/>
        </pc:sldMkLst>
        <pc:spChg chg="mod">
          <ac:chgData name="Jonny Remmereit" userId="S::jonny.remmereit@dnt.no::f00d97fe-cc16-4745-9522-af6ad1086d1d" providerId="AD" clId="Web-{C287AA3A-8B4D-32C3-D260-0446F34F37CE}" dt="2025-08-13T08:03:05.114" v="15" actId="20577"/>
          <ac:spMkLst>
            <pc:docMk/>
            <pc:sldMk cId="2649687835" sldId="445"/>
            <ac:spMk id="6" creationId="{596EF35F-64F1-CF94-F935-9ABE9DBFDC02}"/>
          </ac:spMkLst>
        </pc:spChg>
      </pc:sldChg>
    </pc:docChg>
  </pc:docChgLst>
  <pc:docChgLst>
    <pc:chgData name="Torunn Haugrønning" userId="ad956364-9260-48b3-92ed-a5338fddc72b" providerId="ADAL" clId="{011C8741-F471-44D6-B7EC-BA77B585E933}"/>
    <pc:docChg chg="undo custSel addSld delSld modSld">
      <pc:chgData name="Torunn Haugrønning" userId="ad956364-9260-48b3-92ed-a5338fddc72b" providerId="ADAL" clId="{011C8741-F471-44D6-B7EC-BA77B585E933}" dt="2024-08-15T12:14:04.417" v="1540" actId="20577"/>
      <pc:docMkLst>
        <pc:docMk/>
      </pc:docMkLst>
      <pc:sldChg chg="del">
        <pc:chgData name="Torunn Haugrønning" userId="ad956364-9260-48b3-92ed-a5338fddc72b" providerId="ADAL" clId="{011C8741-F471-44D6-B7EC-BA77B585E933}" dt="2024-08-14T13:02:56.820" v="145" actId="47"/>
        <pc:sldMkLst>
          <pc:docMk/>
          <pc:sldMk cId="2360610786" sldId="395"/>
        </pc:sldMkLst>
      </pc:sldChg>
      <pc:sldChg chg="addSp delSp modSp del mod">
        <pc:chgData name="Torunn Haugrønning" userId="ad956364-9260-48b3-92ed-a5338fddc72b" providerId="ADAL" clId="{011C8741-F471-44D6-B7EC-BA77B585E933}" dt="2024-08-14T13:04:05.125" v="185" actId="47"/>
        <pc:sldMkLst>
          <pc:docMk/>
          <pc:sldMk cId="2215181010" sldId="405"/>
        </pc:sldMkLst>
      </pc:sldChg>
      <pc:sldChg chg="modSp mod">
        <pc:chgData name="Torunn Haugrønning" userId="ad956364-9260-48b3-92ed-a5338fddc72b" providerId="ADAL" clId="{011C8741-F471-44D6-B7EC-BA77B585E933}" dt="2024-08-15T12:13:20.756" v="1528" actId="20577"/>
        <pc:sldMkLst>
          <pc:docMk/>
          <pc:sldMk cId="1062679380" sldId="412"/>
        </pc:sldMkLst>
      </pc:sldChg>
      <pc:sldChg chg="addSp delSp modSp add mod">
        <pc:chgData name="Torunn Haugrønning" userId="ad956364-9260-48b3-92ed-a5338fddc72b" providerId="ADAL" clId="{011C8741-F471-44D6-B7EC-BA77B585E933}" dt="2024-08-15T11:46:45.414" v="1520" actId="20577"/>
        <pc:sldMkLst>
          <pc:docMk/>
          <pc:sldMk cId="1800890876" sldId="431"/>
        </pc:sldMkLst>
      </pc:sldChg>
      <pc:sldChg chg="addSp delSp modSp mod">
        <pc:chgData name="Torunn Haugrønning" userId="ad956364-9260-48b3-92ed-a5338fddc72b" providerId="ADAL" clId="{011C8741-F471-44D6-B7EC-BA77B585E933}" dt="2024-08-15T09:42:48.572" v="1515" actId="1076"/>
        <pc:sldMkLst>
          <pc:docMk/>
          <pc:sldMk cId="134120506" sldId="432"/>
        </pc:sldMkLst>
      </pc:sldChg>
      <pc:sldChg chg="addSp delSp modSp add mod">
        <pc:chgData name="Torunn Haugrønning" userId="ad956364-9260-48b3-92ed-a5338fddc72b" providerId="ADAL" clId="{011C8741-F471-44D6-B7EC-BA77B585E933}" dt="2024-08-15T12:14:04.417" v="1540" actId="20577"/>
        <pc:sldMkLst>
          <pc:docMk/>
          <pc:sldMk cId="1973023296" sldId="433"/>
        </pc:sldMkLst>
      </pc:sldChg>
    </pc:docChg>
  </pc:docChgLst>
  <pc:docChgLst>
    <pc:chgData name="Frode Støre Bergrem" userId="cd51b4c9-67cb-4024-a558-b8b770e3f588" providerId="ADAL" clId="{DF09B6FF-9859-490C-834D-3490E5BF08A7}"/>
    <pc:docChg chg="custSel addSld delSld modSld sldOrd">
      <pc:chgData name="Frode Støre Bergrem" userId="cd51b4c9-67cb-4024-a558-b8b770e3f588" providerId="ADAL" clId="{DF09B6FF-9859-490C-834D-3490E5BF08A7}" dt="2024-03-01T12:54:13.766" v="1361" actId="5793"/>
      <pc:docMkLst>
        <pc:docMk/>
      </pc:docMkLst>
      <pc:sldChg chg="modSp mod">
        <pc:chgData name="Frode Støre Bergrem" userId="cd51b4c9-67cb-4024-a558-b8b770e3f588" providerId="ADAL" clId="{DF09B6FF-9859-490C-834D-3490E5BF08A7}" dt="2024-02-21T12:36:46.889" v="21" actId="6549"/>
        <pc:sldMkLst>
          <pc:docMk/>
          <pc:sldMk cId="2956856178" sldId="406"/>
        </pc:sldMkLst>
      </pc:sldChg>
      <pc:sldChg chg="del">
        <pc:chgData name="Frode Støre Bergrem" userId="cd51b4c9-67cb-4024-a558-b8b770e3f588" providerId="ADAL" clId="{DF09B6FF-9859-490C-834D-3490E5BF08A7}" dt="2024-02-21T12:37:00.003" v="22" actId="47"/>
        <pc:sldMkLst>
          <pc:docMk/>
          <pc:sldMk cId="84269021" sldId="407"/>
        </pc:sldMkLst>
      </pc:sldChg>
      <pc:sldChg chg="modSp mod">
        <pc:chgData name="Frode Støre Bergrem" userId="cd51b4c9-67cb-4024-a558-b8b770e3f588" providerId="ADAL" clId="{DF09B6FF-9859-490C-834D-3490E5BF08A7}" dt="2024-02-27T17:08:02.244" v="42" actId="20577"/>
        <pc:sldMkLst>
          <pc:docMk/>
          <pc:sldMk cId="3766098314" sldId="410"/>
        </pc:sldMkLst>
      </pc:sldChg>
      <pc:sldChg chg="modSp mod">
        <pc:chgData name="Frode Støre Bergrem" userId="cd51b4c9-67cb-4024-a558-b8b770e3f588" providerId="ADAL" clId="{DF09B6FF-9859-490C-834D-3490E5BF08A7}" dt="2024-03-01T12:04:08.060" v="1357" actId="1076"/>
        <pc:sldMkLst>
          <pc:docMk/>
          <pc:sldMk cId="1283354911" sldId="411"/>
        </pc:sldMkLst>
      </pc:sldChg>
      <pc:sldChg chg="del">
        <pc:chgData name="Frode Støre Bergrem" userId="cd51b4c9-67cb-4024-a558-b8b770e3f588" providerId="ADAL" clId="{DF09B6FF-9859-490C-834D-3490E5BF08A7}" dt="2024-02-21T12:37:05.725" v="23" actId="47"/>
        <pc:sldMkLst>
          <pc:docMk/>
          <pc:sldMk cId="1895106197" sldId="412"/>
        </pc:sldMkLst>
      </pc:sldChg>
      <pc:sldChg chg="modSp mod">
        <pc:chgData name="Frode Støre Bergrem" userId="cd51b4c9-67cb-4024-a558-b8b770e3f588" providerId="ADAL" clId="{DF09B6FF-9859-490C-834D-3490E5BF08A7}" dt="2024-02-27T17:16:58.960" v="350" actId="20577"/>
        <pc:sldMkLst>
          <pc:docMk/>
          <pc:sldMk cId="1117812747" sldId="415"/>
        </pc:sldMkLst>
      </pc:sldChg>
      <pc:sldChg chg="modSp new mod">
        <pc:chgData name="Frode Støre Bergrem" userId="cd51b4c9-67cb-4024-a558-b8b770e3f588" providerId="ADAL" clId="{DF09B6FF-9859-490C-834D-3490E5BF08A7}" dt="2024-02-28T08:57:30.219" v="1355" actId="6549"/>
        <pc:sldMkLst>
          <pc:docMk/>
          <pc:sldMk cId="3057538284" sldId="418"/>
        </pc:sldMkLst>
      </pc:sldChg>
    </pc:docChg>
  </pc:docChgLst>
  <pc:docChgLst>
    <pc:chgData name="Frode Støre Bergrem" userId="S::frode.bergrem@dnt.no::cd51b4c9-67cb-4024-a558-b8b770e3f588" providerId="AD" clId="Web-{BD2061F5-A6A4-9480-45C1-B9B4083A16FE}"/>
    <pc:docChg chg="addSld delSld">
      <pc:chgData name="Frode Støre Bergrem" userId="S::frode.bergrem@dnt.no::cd51b4c9-67cb-4024-a558-b8b770e3f588" providerId="AD" clId="Web-{BD2061F5-A6A4-9480-45C1-B9B4083A16FE}" dt="2024-03-04T09:13:01.453" v="5"/>
      <pc:docMkLst>
        <pc:docMk/>
      </pc:docMkLst>
      <pc:sldChg chg="new del">
        <pc:chgData name="Frode Støre Bergrem" userId="S::frode.bergrem@dnt.no::cd51b4c9-67cb-4024-a558-b8b770e3f588" providerId="AD" clId="Web-{BD2061F5-A6A4-9480-45C1-B9B4083A16FE}" dt="2024-03-04T09:13:01.453" v="5"/>
        <pc:sldMkLst>
          <pc:docMk/>
          <pc:sldMk cId="80494678" sldId="419"/>
        </pc:sldMkLst>
      </pc:sldChg>
      <pc:sldChg chg="new del">
        <pc:chgData name="Frode Støre Bergrem" userId="S::frode.bergrem@dnt.no::cd51b4c9-67cb-4024-a558-b8b770e3f588" providerId="AD" clId="Web-{BD2061F5-A6A4-9480-45C1-B9B4083A16FE}" dt="2024-03-04T09:13:00.327" v="4"/>
        <pc:sldMkLst>
          <pc:docMk/>
          <pc:sldMk cId="87039013" sldId="420"/>
        </pc:sldMkLst>
      </pc:sldChg>
      <pc:sldChg chg="new del">
        <pc:chgData name="Frode Støre Bergrem" userId="S::frode.bergrem@dnt.no::cd51b4c9-67cb-4024-a558-b8b770e3f588" providerId="AD" clId="Web-{BD2061F5-A6A4-9480-45C1-B9B4083A16FE}" dt="2024-03-04T09:12:59.202" v="3"/>
        <pc:sldMkLst>
          <pc:docMk/>
          <pc:sldMk cId="2584874939" sldId="421"/>
        </pc:sldMkLst>
      </pc:sldChg>
    </pc:docChg>
  </pc:docChgLst>
  <pc:docChgLst>
    <pc:chgData name="Jonny Remmereit" userId="S::jonny.remmereit@dnt.no::f00d97fe-cc16-4745-9522-af6ad1086d1d" providerId="AD" clId="Web-{DE063687-629F-4103-B1FD-90942B917342}"/>
    <pc:docChg chg="modSld">
      <pc:chgData name="Jonny Remmereit" userId="S::jonny.remmereit@dnt.no::f00d97fe-cc16-4745-9522-af6ad1086d1d" providerId="AD" clId="Web-{DE063687-629F-4103-B1FD-90942B917342}" dt="2024-05-13T13:30:20.140" v="284"/>
      <pc:docMkLst>
        <pc:docMk/>
      </pc:docMkLst>
      <pc:sldChg chg="modSp">
        <pc:chgData name="Jonny Remmereit" userId="S::jonny.remmereit@dnt.no::f00d97fe-cc16-4745-9522-af6ad1086d1d" providerId="AD" clId="Web-{DE063687-629F-4103-B1FD-90942B917342}" dt="2024-05-13T13:30:20.140" v="284"/>
        <pc:sldMkLst>
          <pc:docMk/>
          <pc:sldMk cId="2060500904" sldId="409"/>
        </pc:sldMkLst>
      </pc:sldChg>
    </pc:docChg>
  </pc:docChgLst>
  <pc:docChgLst>
    <pc:chgData name="Jesper Sjåstad Jørgensen" userId="S::jesper.jorgensen@dnt.no::06b7d7d0-f027-4da7-85f1-133a9ff3cecf" providerId="AD" clId="Web-{C26732E7-24B0-0369-A770-7720CDCE4C74}"/>
    <pc:docChg chg="addSld modSld">
      <pc:chgData name="Jesper Sjåstad Jørgensen" userId="S::jesper.jorgensen@dnt.no::06b7d7d0-f027-4da7-85f1-133a9ff3cecf" providerId="AD" clId="Web-{C26732E7-24B0-0369-A770-7720CDCE4C74}" dt="2024-02-26T19:37:21.139" v="50" actId="20577"/>
      <pc:docMkLst>
        <pc:docMk/>
      </pc:docMkLst>
      <pc:sldChg chg="addSp delSp modSp new mod setBg">
        <pc:chgData name="Jesper Sjåstad Jørgensen" userId="S::jesper.jorgensen@dnt.no::06b7d7d0-f027-4da7-85f1-133a9ff3cecf" providerId="AD" clId="Web-{C26732E7-24B0-0369-A770-7720CDCE4C74}" dt="2024-02-26T19:37:21.139" v="50" actId="20577"/>
        <pc:sldMkLst>
          <pc:docMk/>
          <pc:sldMk cId="2566845139" sldId="413"/>
        </pc:sldMkLst>
      </pc:sldChg>
    </pc:docChg>
  </pc:docChgLst>
  <pc:docChgLst>
    <pc:chgData name="Jesper Sjåstad Jørgensen" userId="S::jesper.jorgensen@dnt.no::06b7d7d0-f027-4da7-85f1-133a9ff3cecf" providerId="AD" clId="Web-{A71A480D-6EBD-C7D9-66E9-AA59D3BD35E5}"/>
    <pc:docChg chg="addSld modSld">
      <pc:chgData name="Jesper Sjåstad Jørgensen" userId="S::jesper.jorgensen@dnt.no::06b7d7d0-f027-4da7-85f1-133a9ff3cecf" providerId="AD" clId="Web-{A71A480D-6EBD-C7D9-66E9-AA59D3BD35E5}" dt="2024-02-26T19:59:18.844" v="463" actId="20577"/>
      <pc:docMkLst>
        <pc:docMk/>
      </pc:docMkLst>
      <pc:sldChg chg="addSp delSp modSp">
        <pc:chgData name="Jesper Sjåstad Jørgensen" userId="S::jesper.jorgensen@dnt.no::06b7d7d0-f027-4da7-85f1-133a9ff3cecf" providerId="AD" clId="Web-{A71A480D-6EBD-C7D9-66E9-AA59D3BD35E5}" dt="2024-02-26T19:59:18.844" v="463" actId="20577"/>
        <pc:sldMkLst>
          <pc:docMk/>
          <pc:sldMk cId="2566845139" sldId="413"/>
        </pc:sldMkLst>
      </pc:sldChg>
      <pc:sldChg chg="addSp modSp new mod setBg">
        <pc:chgData name="Jesper Sjåstad Jørgensen" userId="S::jesper.jorgensen@dnt.no::06b7d7d0-f027-4da7-85f1-133a9ff3cecf" providerId="AD" clId="Web-{A71A480D-6EBD-C7D9-66E9-AA59D3BD35E5}" dt="2024-02-26T19:58:48.734" v="459" actId="20577"/>
        <pc:sldMkLst>
          <pc:docMk/>
          <pc:sldMk cId="3759497333" sldId="414"/>
        </pc:sldMkLst>
      </pc:sldChg>
      <pc:sldChg chg="modSp new">
        <pc:chgData name="Jesper Sjåstad Jørgensen" userId="S::jesper.jorgensen@dnt.no::06b7d7d0-f027-4da7-85f1-133a9ff3cecf" providerId="AD" clId="Web-{A71A480D-6EBD-C7D9-66E9-AA59D3BD35E5}" dt="2024-02-26T19:56:22.667" v="397" actId="20577"/>
        <pc:sldMkLst>
          <pc:docMk/>
          <pc:sldMk cId="1117812747" sldId="415"/>
        </pc:sldMkLst>
      </pc:sldChg>
    </pc:docChg>
  </pc:docChgLst>
  <pc:docChgLst>
    <pc:chgData name="Torunn Haugrønning" userId="S::torunn.haugronning@dnt.no::ad956364-9260-48b3-92ed-a5338fddc72b" providerId="AD" clId="Web-{57BE2DAA-74B1-53A4-45FF-16D25FD55136}"/>
    <pc:docChg chg="modSld">
      <pc:chgData name="Torunn Haugrønning" userId="S::torunn.haugronning@dnt.no::ad956364-9260-48b3-92ed-a5338fddc72b" providerId="AD" clId="Web-{57BE2DAA-74B1-53A4-45FF-16D25FD55136}" dt="2024-08-14T12:49:13.889" v="9"/>
      <pc:docMkLst>
        <pc:docMk/>
      </pc:docMkLst>
      <pc:sldChg chg="addSp delSp modSp">
        <pc:chgData name="Torunn Haugrønning" userId="S::torunn.haugronning@dnt.no::ad956364-9260-48b3-92ed-a5338fddc72b" providerId="AD" clId="Web-{57BE2DAA-74B1-53A4-45FF-16D25FD55136}" dt="2024-08-14T12:49:13.889" v="9"/>
        <pc:sldMkLst>
          <pc:docMk/>
          <pc:sldMk cId="2215181010" sldId="405"/>
        </pc:sldMkLst>
      </pc:sldChg>
    </pc:docChg>
  </pc:docChgLst>
  <pc:docChgLst>
    <pc:chgData name="Torunn Haugrønning" userId="ad956364-9260-48b3-92ed-a5338fddc72b" providerId="ADAL" clId="{CFECC9D1-F9A2-4D98-BEF3-6DE05A4BFDDE}"/>
    <pc:docChg chg="undo custSel addSld delSld modSld">
      <pc:chgData name="Torunn Haugrønning" userId="ad956364-9260-48b3-92ed-a5338fddc72b" providerId="ADAL" clId="{CFECC9D1-F9A2-4D98-BEF3-6DE05A4BFDDE}" dt="2024-05-13T21:04:02.647" v="1146" actId="20577"/>
      <pc:docMkLst>
        <pc:docMk/>
      </pc:docMkLst>
      <pc:sldChg chg="addSp delSp modSp mod">
        <pc:chgData name="Torunn Haugrønning" userId="ad956364-9260-48b3-92ed-a5338fddc72b" providerId="ADAL" clId="{CFECC9D1-F9A2-4D98-BEF3-6DE05A4BFDDE}" dt="2024-05-13T21:04:02.647" v="1146" actId="20577"/>
        <pc:sldMkLst>
          <pc:docMk/>
          <pc:sldMk cId="2215181010" sldId="405"/>
        </pc:sldMkLst>
      </pc:sldChg>
      <pc:sldChg chg="addSp delSp modSp mod">
        <pc:chgData name="Torunn Haugrønning" userId="ad956364-9260-48b3-92ed-a5338fddc72b" providerId="ADAL" clId="{CFECC9D1-F9A2-4D98-BEF3-6DE05A4BFDDE}" dt="2024-05-12T19:33:08.331" v="249" actId="20577"/>
        <pc:sldMkLst>
          <pc:docMk/>
          <pc:sldMk cId="1283354911" sldId="411"/>
        </pc:sldMkLst>
      </pc:sldChg>
      <pc:sldChg chg="del">
        <pc:chgData name="Torunn Haugrønning" userId="ad956364-9260-48b3-92ed-a5338fddc72b" providerId="ADAL" clId="{CFECC9D1-F9A2-4D98-BEF3-6DE05A4BFDDE}" dt="2024-05-12T19:33:31.714" v="250" actId="47"/>
        <pc:sldMkLst>
          <pc:docMk/>
          <pc:sldMk cId="3759497333" sldId="414"/>
        </pc:sldMkLst>
      </pc:sldChg>
      <pc:sldChg chg="del">
        <pc:chgData name="Torunn Haugrønning" userId="ad956364-9260-48b3-92ed-a5338fddc72b" providerId="ADAL" clId="{CFECC9D1-F9A2-4D98-BEF3-6DE05A4BFDDE}" dt="2024-05-12T19:32:58.464" v="246" actId="47"/>
        <pc:sldMkLst>
          <pc:docMk/>
          <pc:sldMk cId="3268891433" sldId="416"/>
        </pc:sldMkLst>
      </pc:sldChg>
      <pc:sldChg chg="addSp delSp modSp add mod setBg delDesignElem">
        <pc:chgData name="Torunn Haugrønning" userId="ad956364-9260-48b3-92ed-a5338fddc72b" providerId="ADAL" clId="{CFECC9D1-F9A2-4D98-BEF3-6DE05A4BFDDE}" dt="2024-05-12T21:01:06.830" v="627" actId="20577"/>
        <pc:sldMkLst>
          <pc:docMk/>
          <pc:sldMk cId="390503681" sldId="419"/>
        </pc:sldMkLst>
      </pc:sldChg>
    </pc:docChg>
  </pc:docChgLst>
  <pc:docChgLst>
    <pc:chgData name="Knut Balstad" userId="S::knut.balstad@dnt.no::04970c01-8464-4c41-8c1e-9e858ef2a03c" providerId="AD" clId="Web-{4C7FD881-0EE7-45A2-8FE4-7FB3ECE597D9}"/>
    <pc:docChg chg="modSld">
      <pc:chgData name="Knut Balstad" userId="S::knut.balstad@dnt.no::04970c01-8464-4c41-8c1e-9e858ef2a03c" providerId="AD" clId="Web-{4C7FD881-0EE7-45A2-8FE4-7FB3ECE597D9}" dt="2024-02-22T14:05:12.581" v="39"/>
      <pc:docMkLst>
        <pc:docMk/>
      </pc:docMkLst>
    </pc:docChg>
  </pc:docChgLst>
  <pc:docChgLst>
    <pc:chgData name="Jesper Sjåstad Jørgensen" userId="S::jesper.jorgensen@dnt.no::06b7d7d0-f027-4da7-85f1-133a9ff3cecf" providerId="AD" clId="Web-{71BAA2B4-1500-A8EE-18F5-797C693B05F3}"/>
    <pc:docChg chg="addSld delSld modSld sldOrd">
      <pc:chgData name="Jesper Sjåstad Jørgensen" userId="S::jesper.jorgensen@dnt.no::06b7d7d0-f027-4da7-85f1-133a9ff3cecf" providerId="AD" clId="Web-{71BAA2B4-1500-A8EE-18F5-797C693B05F3}" dt="2025-05-19T11:36:07.052" v="823" actId="20577"/>
      <pc:docMkLst>
        <pc:docMk/>
      </pc:docMkLst>
      <pc:sldChg chg="modSp">
        <pc:chgData name="Jesper Sjåstad Jørgensen" userId="S::jesper.jorgensen@dnt.no::06b7d7d0-f027-4da7-85f1-133a9ff3cecf" providerId="AD" clId="Web-{71BAA2B4-1500-A8EE-18F5-797C693B05F3}" dt="2025-05-19T11:36:07.052" v="823" actId="20577"/>
        <pc:sldMkLst>
          <pc:docMk/>
          <pc:sldMk cId="2512590910" sldId="430"/>
        </pc:sldMkLst>
      </pc:sldChg>
      <pc:sldChg chg="ord">
        <pc:chgData name="Jesper Sjåstad Jørgensen" userId="S::jesper.jorgensen@dnt.no::06b7d7d0-f027-4da7-85f1-133a9ff3cecf" providerId="AD" clId="Web-{71BAA2B4-1500-A8EE-18F5-797C693B05F3}" dt="2025-05-19T11:08:41.684" v="66"/>
        <pc:sldMkLst>
          <pc:docMk/>
          <pc:sldMk cId="1800890876" sldId="431"/>
        </pc:sldMkLst>
      </pc:sldChg>
      <pc:sldChg chg="addSp delSp modSp new mod modClrScheme chgLayout">
        <pc:chgData name="Jesper Sjåstad Jørgensen" userId="S::jesper.jorgensen@dnt.no::06b7d7d0-f027-4da7-85f1-133a9ff3cecf" providerId="AD" clId="Web-{71BAA2B4-1500-A8EE-18F5-797C693B05F3}" dt="2025-05-19T11:22:34.822" v="129" actId="1076"/>
        <pc:sldMkLst>
          <pc:docMk/>
          <pc:sldMk cId="1023588168" sldId="437"/>
        </pc:sldMkLst>
      </pc:sldChg>
      <pc:sldChg chg="addSp delSp modSp new del">
        <pc:chgData name="Jesper Sjåstad Jørgensen" userId="S::jesper.jorgensen@dnt.no::06b7d7d0-f027-4da7-85f1-133a9ff3cecf" providerId="AD" clId="Web-{71BAA2B4-1500-A8EE-18F5-797C693B05F3}" dt="2025-05-19T11:11:10.486" v="70"/>
        <pc:sldMkLst>
          <pc:docMk/>
          <pc:sldMk cId="3262384117" sldId="437"/>
        </pc:sldMkLst>
      </pc:sldChg>
      <pc:sldChg chg="addSp delSp modSp new del mod modClrScheme chgLayout">
        <pc:chgData name="Jesper Sjåstad Jørgensen" userId="S::jesper.jorgensen@dnt.no::06b7d7d0-f027-4da7-85f1-133a9ff3cecf" providerId="AD" clId="Web-{71BAA2B4-1500-A8EE-18F5-797C693B05F3}" dt="2025-05-19T11:11:09.674" v="69"/>
        <pc:sldMkLst>
          <pc:docMk/>
          <pc:sldMk cId="145962068" sldId="438"/>
        </pc:sldMkLst>
      </pc:sldChg>
      <pc:sldChg chg="addSp delSp modSp new mod modClrScheme chgLayout">
        <pc:chgData name="Jesper Sjåstad Jørgensen" userId="S::jesper.jorgensen@dnt.no::06b7d7d0-f027-4da7-85f1-133a9ff3cecf" providerId="AD" clId="Web-{71BAA2B4-1500-A8EE-18F5-797C693B05F3}" dt="2025-05-19T11:35:03.738" v="822" actId="1076"/>
        <pc:sldMkLst>
          <pc:docMk/>
          <pc:sldMk cId="1749522529" sldId="438"/>
        </pc:sldMkLst>
      </pc:sldChg>
      <pc:sldChg chg="addSp delSp modSp new mod modClrScheme chgLayout">
        <pc:chgData name="Jesper Sjåstad Jørgensen" userId="S::jesper.jorgensen@dnt.no::06b7d7d0-f027-4da7-85f1-133a9ff3cecf" providerId="AD" clId="Web-{71BAA2B4-1500-A8EE-18F5-797C693B05F3}" dt="2025-05-19T11:30:36.791" v="632"/>
        <pc:sldMkLst>
          <pc:docMk/>
          <pc:sldMk cId="1506803830" sldId="439"/>
        </pc:sldMkLst>
      </pc:sldChg>
      <pc:sldChg chg="modSp add ord replId">
        <pc:chgData name="Jesper Sjåstad Jørgensen" userId="S::jesper.jorgensen@dnt.no::06b7d7d0-f027-4da7-85f1-133a9ff3cecf" providerId="AD" clId="Web-{71BAA2B4-1500-A8EE-18F5-797C693B05F3}" dt="2025-05-19T11:34:00.079" v="811" actId="20577"/>
        <pc:sldMkLst>
          <pc:docMk/>
          <pc:sldMk cId="1470934720" sldId="440"/>
        </pc:sldMkLst>
      </pc:sldChg>
    </pc:docChg>
  </pc:docChgLst>
  <pc:docChgLst>
    <pc:chgData name="Jesper Sjåstad Jørgensen" userId="S::jesper.jorgensen@dnt.no::06b7d7d0-f027-4da7-85f1-133a9ff3cecf" providerId="AD" clId="Web-{5FD9AF7B-3035-48B0-2F14-2E4E16CF0FA0}"/>
    <pc:docChg chg="addSld modSld">
      <pc:chgData name="Jesper Sjåstad Jørgensen" userId="S::jesper.jorgensen@dnt.no::06b7d7d0-f027-4da7-85f1-133a9ff3cecf" providerId="AD" clId="Web-{5FD9AF7B-3035-48B0-2F14-2E4E16CF0FA0}" dt="2025-05-20T10:53:34.351" v="404" actId="20577"/>
      <pc:docMkLst>
        <pc:docMk/>
      </pc:docMkLst>
      <pc:sldChg chg="modSp new">
        <pc:chgData name="Jesper Sjåstad Jørgensen" userId="S::jesper.jorgensen@dnt.no::06b7d7d0-f027-4da7-85f1-133a9ff3cecf" providerId="AD" clId="Web-{5FD9AF7B-3035-48B0-2F14-2E4E16CF0FA0}" dt="2025-05-20T10:53:34.351" v="404" actId="20577"/>
        <pc:sldMkLst>
          <pc:docMk/>
          <pc:sldMk cId="1235969342" sldId="441"/>
        </pc:sldMkLst>
      </pc:sldChg>
    </pc:docChg>
  </pc:docChgLst>
  <pc:docChgLst>
    <pc:chgData name="Frode Støre Bergrem" userId="cd51b4c9-67cb-4024-a558-b8b770e3f588" providerId="ADAL" clId="{654AA69B-37B0-4CE7-AA34-0A18BE66EF5F}"/>
    <pc:docChg chg="undo custSel addSld delSld modSld sldOrd">
      <pc:chgData name="Frode Støre Bergrem" userId="cd51b4c9-67cb-4024-a558-b8b770e3f588" providerId="ADAL" clId="{654AA69B-37B0-4CE7-AA34-0A18BE66EF5F}" dt="2024-05-15T13:57:37.063" v="871" actId="47"/>
      <pc:docMkLst>
        <pc:docMk/>
      </pc:docMkLst>
      <pc:sldChg chg="del">
        <pc:chgData name="Frode Støre Bergrem" userId="cd51b4c9-67cb-4024-a558-b8b770e3f588" providerId="ADAL" clId="{654AA69B-37B0-4CE7-AA34-0A18BE66EF5F}" dt="2024-05-15T13:57:37.063" v="871" actId="47"/>
        <pc:sldMkLst>
          <pc:docMk/>
          <pc:sldMk cId="2956856178" sldId="406"/>
        </pc:sldMkLst>
      </pc:sldChg>
      <pc:sldChg chg="modSp del mod ord">
        <pc:chgData name="Frode Støre Bergrem" userId="cd51b4c9-67cb-4024-a558-b8b770e3f588" providerId="ADAL" clId="{654AA69B-37B0-4CE7-AA34-0A18BE66EF5F}" dt="2024-05-15T13:33:07.709" v="870" actId="47"/>
        <pc:sldMkLst>
          <pc:docMk/>
          <pc:sldMk cId="1117812747" sldId="415"/>
        </pc:sldMkLst>
      </pc:sldChg>
      <pc:sldChg chg="delSp modSp mod">
        <pc:chgData name="Frode Støre Bergrem" userId="cd51b4c9-67cb-4024-a558-b8b770e3f588" providerId="ADAL" clId="{654AA69B-37B0-4CE7-AA34-0A18BE66EF5F}" dt="2024-05-15T12:15:19.069" v="823" actId="5793"/>
        <pc:sldMkLst>
          <pc:docMk/>
          <pc:sldMk cId="3057538284" sldId="418"/>
        </pc:sldMkLst>
      </pc:sldChg>
      <pc:sldChg chg="modSp mod">
        <pc:chgData name="Frode Støre Bergrem" userId="cd51b4c9-67cb-4024-a558-b8b770e3f588" providerId="ADAL" clId="{654AA69B-37B0-4CE7-AA34-0A18BE66EF5F}" dt="2024-05-15T13:30:47.849" v="842" actId="20577"/>
        <pc:sldMkLst>
          <pc:docMk/>
          <pc:sldMk cId="1139642375" sldId="424"/>
        </pc:sldMkLst>
      </pc:sldChg>
    </pc:docChg>
  </pc:docChgLst>
  <pc:docChgLst>
    <pc:chgData name="Knut Balstad" userId="S::knut.balstad@dnt.no::04970c01-8464-4c41-8c1e-9e858ef2a03c" providerId="AD" clId="Web-{E551BC7E-3115-9556-120A-C1CA8C4D42A7}"/>
    <pc:docChg chg="modSld">
      <pc:chgData name="Knut Balstad" userId="S::knut.balstad@dnt.no::04970c01-8464-4c41-8c1e-9e858ef2a03c" providerId="AD" clId="Web-{E551BC7E-3115-9556-120A-C1CA8C4D42A7}" dt="2024-02-26T09:47:04.289" v="307"/>
      <pc:docMkLst>
        <pc:docMk/>
      </pc:docMkLst>
    </pc:docChg>
  </pc:docChgLst>
  <pc:docChgLst>
    <pc:chgData name="Torunn Haugrønning" userId="S::torunn.haugronning@dnt.no::ad956364-9260-48b3-92ed-a5338fddc72b" providerId="AD" clId="Web-{2BBEA1BA-621A-6798-6CF5-AC8CB17449CB}"/>
    <pc:docChg chg="modSld">
      <pc:chgData name="Torunn Haugrønning" userId="S::torunn.haugronning@dnt.no::ad956364-9260-48b3-92ed-a5338fddc72b" providerId="AD" clId="Web-{2BBEA1BA-621A-6798-6CF5-AC8CB17449CB}" dt="2024-05-14T12:22:19.722" v="41"/>
      <pc:docMkLst>
        <pc:docMk/>
      </pc:docMkLst>
      <pc:sldChg chg="addSp delSp modSp">
        <pc:chgData name="Torunn Haugrønning" userId="S::torunn.haugronning@dnt.no::ad956364-9260-48b3-92ed-a5338fddc72b" providerId="AD" clId="Web-{2BBEA1BA-621A-6798-6CF5-AC8CB17449CB}" dt="2024-05-14T12:22:19.722" v="41"/>
        <pc:sldMkLst>
          <pc:docMk/>
          <pc:sldMk cId="2215181010" sldId="405"/>
        </pc:sldMkLst>
      </pc:sldChg>
    </pc:docChg>
  </pc:docChgLst>
  <pc:docChgLst>
    <pc:chgData name="Andrea Viggen" userId="S::andrea.viggen@dnt.no::8e107e51-139a-417d-9267-b1b7cc9b590f" providerId="AD" clId="Web-{3ED12E8F-428D-170E-CC41-E2D6DAAF9864}"/>
    <pc:docChg chg="modSld">
      <pc:chgData name="Andrea Viggen" userId="S::andrea.viggen@dnt.no::8e107e51-139a-417d-9267-b1b7cc9b590f" providerId="AD" clId="Web-{3ED12E8F-428D-170E-CC41-E2D6DAAF9864}" dt="2025-08-12T13:52:13.128" v="614" actId="20577"/>
      <pc:docMkLst>
        <pc:docMk/>
      </pc:docMkLst>
      <pc:sldChg chg="modSp">
        <pc:chgData name="Andrea Viggen" userId="S::andrea.viggen@dnt.no::8e107e51-139a-417d-9267-b1b7cc9b590f" providerId="AD" clId="Web-{3ED12E8F-428D-170E-CC41-E2D6DAAF9864}" dt="2025-08-12T12:28:58.748" v="2" actId="20577"/>
        <pc:sldMkLst>
          <pc:docMk/>
          <pc:sldMk cId="3766098314" sldId="410"/>
        </pc:sldMkLst>
        <pc:spChg chg="mod">
          <ac:chgData name="Andrea Viggen" userId="S::andrea.viggen@dnt.no::8e107e51-139a-417d-9267-b1b7cc9b590f" providerId="AD" clId="Web-{3ED12E8F-428D-170E-CC41-E2D6DAAF9864}" dt="2025-08-12T12:28:58.748" v="2" actId="20577"/>
          <ac:spMkLst>
            <pc:docMk/>
            <pc:sldMk cId="3766098314" sldId="410"/>
            <ac:spMk id="3" creationId="{FADEFC89-4EE6-2843-65C7-CD5147F79888}"/>
          </ac:spMkLst>
        </pc:spChg>
      </pc:sldChg>
      <pc:sldChg chg="modSp">
        <pc:chgData name="Andrea Viggen" userId="S::andrea.viggen@dnt.no::8e107e51-139a-417d-9267-b1b7cc9b590f" providerId="AD" clId="Web-{3ED12E8F-428D-170E-CC41-E2D6DAAF9864}" dt="2025-08-12T12:49:06.309" v="94" actId="20577"/>
        <pc:sldMkLst>
          <pc:docMk/>
          <pc:sldMk cId="3579535374" sldId="444"/>
        </pc:sldMkLst>
        <pc:spChg chg="mod">
          <ac:chgData name="Andrea Viggen" userId="S::andrea.viggen@dnt.no::8e107e51-139a-417d-9267-b1b7cc9b590f" providerId="AD" clId="Web-{3ED12E8F-428D-170E-CC41-E2D6DAAF9864}" dt="2025-08-12T12:49:06.309" v="94" actId="20577"/>
          <ac:spMkLst>
            <pc:docMk/>
            <pc:sldMk cId="3579535374" sldId="444"/>
            <ac:spMk id="3" creationId="{22C4E675-E8E8-4944-42EA-D16F8E48E1A5}"/>
          </ac:spMkLst>
        </pc:spChg>
      </pc:sldChg>
      <pc:sldChg chg="addSp modSp">
        <pc:chgData name="Andrea Viggen" userId="S::andrea.viggen@dnt.no::8e107e51-139a-417d-9267-b1b7cc9b590f" providerId="AD" clId="Web-{3ED12E8F-428D-170E-CC41-E2D6DAAF9864}" dt="2025-08-12T13:52:13.128" v="614" actId="20577"/>
        <pc:sldMkLst>
          <pc:docMk/>
          <pc:sldMk cId="2649687835" sldId="445"/>
        </pc:sldMkLst>
        <pc:spChg chg="mod">
          <ac:chgData name="Andrea Viggen" userId="S::andrea.viggen@dnt.no::8e107e51-139a-417d-9267-b1b7cc9b590f" providerId="AD" clId="Web-{3ED12E8F-428D-170E-CC41-E2D6DAAF9864}" dt="2025-08-12T13:00:41.151" v="187" actId="20577"/>
          <ac:spMkLst>
            <pc:docMk/>
            <pc:sldMk cId="2649687835" sldId="445"/>
            <ac:spMk id="2" creationId="{617861CE-4938-F773-290C-B365B518A606}"/>
          </ac:spMkLst>
        </pc:spChg>
        <pc:spChg chg="mod">
          <ac:chgData name="Andrea Viggen" userId="S::andrea.viggen@dnt.no::8e107e51-139a-417d-9267-b1b7cc9b590f" providerId="AD" clId="Web-{3ED12E8F-428D-170E-CC41-E2D6DAAF9864}" dt="2025-08-12T13:52:13.128" v="614" actId="20577"/>
          <ac:spMkLst>
            <pc:docMk/>
            <pc:sldMk cId="2649687835" sldId="445"/>
            <ac:spMk id="3" creationId="{7EFD6EAE-AA22-CA80-9926-BD3ACA10F96C}"/>
          </ac:spMkLst>
        </pc:spChg>
        <pc:spChg chg="add mod">
          <ac:chgData name="Andrea Viggen" userId="S::andrea.viggen@dnt.no::8e107e51-139a-417d-9267-b1b7cc9b590f" providerId="AD" clId="Web-{3ED12E8F-428D-170E-CC41-E2D6DAAF9864}" dt="2025-08-12T13:14:38.171" v="390" actId="20577"/>
          <ac:spMkLst>
            <pc:docMk/>
            <pc:sldMk cId="2649687835" sldId="445"/>
            <ac:spMk id="4" creationId="{FB7D42FF-0E49-AEBB-8029-1122623AF02B}"/>
          </ac:spMkLst>
        </pc:spChg>
        <pc:spChg chg="add mod">
          <ac:chgData name="Andrea Viggen" userId="S::andrea.viggen@dnt.no::8e107e51-139a-417d-9267-b1b7cc9b590f" providerId="AD" clId="Web-{3ED12E8F-428D-170E-CC41-E2D6DAAF9864}" dt="2025-08-12T13:51:20.519" v="583" actId="20577"/>
          <ac:spMkLst>
            <pc:docMk/>
            <pc:sldMk cId="2649687835" sldId="445"/>
            <ac:spMk id="6" creationId="{596EF35F-64F1-CF94-F935-9ABE9DBFDC02}"/>
          </ac:spMkLst>
        </pc:spChg>
        <pc:spChg chg="add mod">
          <ac:chgData name="Andrea Viggen" userId="S::andrea.viggen@dnt.no::8e107e51-139a-417d-9267-b1b7cc9b590f" providerId="AD" clId="Web-{3ED12E8F-428D-170E-CC41-E2D6DAAF9864}" dt="2025-08-12T13:51:03.081" v="572" actId="20577"/>
          <ac:spMkLst>
            <pc:docMk/>
            <pc:sldMk cId="2649687835" sldId="445"/>
            <ac:spMk id="7" creationId="{734301E9-2498-CA25-E075-C21B4C79052A}"/>
          </ac:spMkLst>
        </pc:spChg>
        <pc:picChg chg="add mod">
          <ac:chgData name="Andrea Viggen" userId="S::andrea.viggen@dnt.no::8e107e51-139a-417d-9267-b1b7cc9b590f" providerId="AD" clId="Web-{3ED12E8F-428D-170E-CC41-E2D6DAAF9864}" dt="2025-08-12T13:28:32.024" v="520" actId="1076"/>
          <ac:picMkLst>
            <pc:docMk/>
            <pc:sldMk cId="2649687835" sldId="445"/>
            <ac:picMk id="5" creationId="{AE08B93D-B35F-542E-DD72-09BCE8729497}"/>
          </ac:picMkLst>
        </pc:picChg>
      </pc:sldChg>
    </pc:docChg>
  </pc:docChgLst>
  <pc:docChgLst>
    <pc:chgData name="Frode Støre Bergrem" userId="cd51b4c9-67cb-4024-a558-b8b770e3f588" providerId="ADAL" clId="{09C599B8-DEB7-4173-9CCF-1A5859702428}"/>
    <pc:docChg chg="undo custSel addSld modSld sldOrd">
      <pc:chgData name="Frode Støre Bergrem" userId="cd51b4c9-67cb-4024-a558-b8b770e3f588" providerId="ADAL" clId="{09C599B8-DEB7-4173-9CCF-1A5859702428}" dt="2024-05-14T09:53:20.689" v="360" actId="255"/>
      <pc:docMkLst>
        <pc:docMk/>
      </pc:docMkLst>
      <pc:sldChg chg="modSp mod">
        <pc:chgData name="Frode Støre Bergrem" userId="cd51b4c9-67cb-4024-a558-b8b770e3f588" providerId="ADAL" clId="{09C599B8-DEB7-4173-9CCF-1A5859702428}" dt="2024-05-14T09:45:37.055" v="34" actId="1076"/>
        <pc:sldMkLst>
          <pc:docMk/>
          <pc:sldMk cId="2120791557" sldId="417"/>
        </pc:sldMkLst>
      </pc:sldChg>
      <pc:sldChg chg="addSp delSp modSp mod">
        <pc:chgData name="Frode Støre Bergrem" userId="cd51b4c9-67cb-4024-a558-b8b770e3f588" providerId="ADAL" clId="{09C599B8-DEB7-4173-9CCF-1A5859702428}" dt="2024-05-14T09:53:20.689" v="360" actId="255"/>
        <pc:sldMkLst>
          <pc:docMk/>
          <pc:sldMk cId="3057538284" sldId="418"/>
        </pc:sldMkLst>
      </pc:sldChg>
      <pc:sldChg chg="modSp mod">
        <pc:chgData name="Frode Støre Bergrem" userId="cd51b4c9-67cb-4024-a558-b8b770e3f588" providerId="ADAL" clId="{09C599B8-DEB7-4173-9CCF-1A5859702428}" dt="2024-05-14T09:34:40.094" v="25" actId="20577"/>
        <pc:sldMkLst>
          <pc:docMk/>
          <pc:sldMk cId="564528502" sldId="420"/>
        </pc:sldMkLst>
      </pc:sldChg>
      <pc:sldChg chg="new">
        <pc:chgData name="Frode Støre Bergrem" userId="cd51b4c9-67cb-4024-a558-b8b770e3f588" providerId="ADAL" clId="{09C599B8-DEB7-4173-9CCF-1A5859702428}" dt="2024-05-14T09:46:02.645" v="35" actId="680"/>
        <pc:sldMkLst>
          <pc:docMk/>
          <pc:sldMk cId="946720336" sldId="422"/>
        </pc:sldMkLst>
      </pc:sldChg>
      <pc:sldChg chg="new">
        <pc:chgData name="Frode Støre Bergrem" userId="cd51b4c9-67cb-4024-a558-b8b770e3f588" providerId="ADAL" clId="{09C599B8-DEB7-4173-9CCF-1A5859702428}" dt="2024-05-14T09:51:55.604" v="350" actId="680"/>
        <pc:sldMkLst>
          <pc:docMk/>
          <pc:sldMk cId="3545211729" sldId="42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'Ark1'!$A$2:$A$10</c:f>
              <c:strCache>
                <c:ptCount val="9"/>
                <c:pt idx="0">
                  <c:v>Friluftsskole, 1 uka i sommerferien</c:v>
                </c:pt>
                <c:pt idx="1">
                  <c:v>Friluftsskole, 2 uka i sommerferien</c:v>
                </c:pt>
                <c:pt idx="2">
                  <c:v>Friluftsskole nestsiste uka i sommerferien</c:v>
                </c:pt>
                <c:pt idx="3">
                  <c:v>Friluftsskole siste uka i sommerferien</c:v>
                </c:pt>
                <c:pt idx="4">
                  <c:v>Newtoncamp Nedalshytta juni/juli</c:v>
                </c:pt>
                <c:pt idx="5">
                  <c:v>Newtoncamp Storerikvollen juli</c:v>
                </c:pt>
                <c:pt idx="6">
                  <c:v>Newtoncamp Nedalshytta august</c:v>
                </c:pt>
                <c:pt idx="7">
                  <c:v>13-16 år starten av sommerferien</c:v>
                </c:pt>
                <c:pt idx="8">
                  <c:v>13-16 år camp Ramsjøen</c:v>
                </c:pt>
              </c:strCache>
            </c:strRef>
          </c:cat>
          <c:val>
            <c:numRef>
              <c:f>'Ark1'!$B$2:$B$10</c:f>
              <c:numCache>
                <c:formatCode>General</c:formatCode>
                <c:ptCount val="9"/>
                <c:pt idx="0">
                  <c:v>28</c:v>
                </c:pt>
                <c:pt idx="1">
                  <c:v>25</c:v>
                </c:pt>
                <c:pt idx="2">
                  <c:v>31</c:v>
                </c:pt>
                <c:pt idx="3">
                  <c:v>31</c:v>
                </c:pt>
                <c:pt idx="4">
                  <c:v>25</c:v>
                </c:pt>
                <c:pt idx="5">
                  <c:v>17</c:v>
                </c:pt>
                <c:pt idx="6">
                  <c:v>25</c:v>
                </c:pt>
                <c:pt idx="7">
                  <c:v>15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B-4302-8F89-F57A6E46A57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'Ark1'!$A$2:$A$10</c:f>
              <c:strCache>
                <c:ptCount val="9"/>
                <c:pt idx="0">
                  <c:v>Friluftsskole, 1 uka i sommerferien</c:v>
                </c:pt>
                <c:pt idx="1">
                  <c:v>Friluftsskole, 2 uka i sommerferien</c:v>
                </c:pt>
                <c:pt idx="2">
                  <c:v>Friluftsskole nestsiste uka i sommerferien</c:v>
                </c:pt>
                <c:pt idx="3">
                  <c:v>Friluftsskole siste uka i sommerferien</c:v>
                </c:pt>
                <c:pt idx="4">
                  <c:v>Newtoncamp Nedalshytta juni/juli</c:v>
                </c:pt>
                <c:pt idx="5">
                  <c:v>Newtoncamp Storerikvollen juli</c:v>
                </c:pt>
                <c:pt idx="6">
                  <c:v>Newtoncamp Nedalshytta august</c:v>
                </c:pt>
                <c:pt idx="7">
                  <c:v>13-16 år starten av sommerferien</c:v>
                </c:pt>
                <c:pt idx="8">
                  <c:v>13-16 år camp Ramsjøen</c:v>
                </c:pt>
              </c:strCache>
            </c:strRef>
          </c:cat>
          <c:val>
            <c:numRef>
              <c:f>'Ark1'!$C$2:$C$10</c:f>
              <c:numCache>
                <c:formatCode>General</c:formatCode>
                <c:ptCount val="9"/>
                <c:pt idx="0">
                  <c:v>24</c:v>
                </c:pt>
                <c:pt idx="1">
                  <c:v>25</c:v>
                </c:pt>
                <c:pt idx="2">
                  <c:v>25</c:v>
                </c:pt>
                <c:pt idx="3">
                  <c:v>0</c:v>
                </c:pt>
                <c:pt idx="4">
                  <c:v>25</c:v>
                </c:pt>
                <c:pt idx="5">
                  <c:v>16</c:v>
                </c:pt>
                <c:pt idx="6">
                  <c:v>13</c:v>
                </c:pt>
                <c:pt idx="7">
                  <c:v>15</c:v>
                </c:pt>
                <c:pt idx="8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9B-4302-8F89-F57A6E46A576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'Ark1'!$A$2:$A$10</c:f>
              <c:strCache>
                <c:ptCount val="9"/>
                <c:pt idx="0">
                  <c:v>Friluftsskole, 1 uka i sommerferien</c:v>
                </c:pt>
                <c:pt idx="1">
                  <c:v>Friluftsskole, 2 uka i sommerferien</c:v>
                </c:pt>
                <c:pt idx="2">
                  <c:v>Friluftsskole nestsiste uka i sommerferien</c:v>
                </c:pt>
                <c:pt idx="3">
                  <c:v>Friluftsskole siste uka i sommerferien</c:v>
                </c:pt>
                <c:pt idx="4">
                  <c:v>Newtoncamp Nedalshytta juni/juli</c:v>
                </c:pt>
                <c:pt idx="5">
                  <c:v>Newtoncamp Storerikvollen juli</c:v>
                </c:pt>
                <c:pt idx="6">
                  <c:v>Newtoncamp Nedalshytta august</c:v>
                </c:pt>
                <c:pt idx="7">
                  <c:v>13-16 år starten av sommerferien</c:v>
                </c:pt>
                <c:pt idx="8">
                  <c:v>13-16 år camp Ramsjøen</c:v>
                </c:pt>
              </c:strCache>
            </c:strRef>
          </c:cat>
          <c:val>
            <c:numRef>
              <c:f>'Ark1'!$D$2:$D$10</c:f>
              <c:numCache>
                <c:formatCode>General</c:formatCode>
                <c:ptCount val="9"/>
                <c:pt idx="0">
                  <c:v>25</c:v>
                </c:pt>
                <c:pt idx="1">
                  <c:v>24</c:v>
                </c:pt>
                <c:pt idx="2">
                  <c:v>24</c:v>
                </c:pt>
                <c:pt idx="3">
                  <c:v>26</c:v>
                </c:pt>
                <c:pt idx="4">
                  <c:v>26</c:v>
                </c:pt>
                <c:pt idx="5">
                  <c:v>14</c:v>
                </c:pt>
                <c:pt idx="6">
                  <c:v>25</c:v>
                </c:pt>
                <c:pt idx="7">
                  <c:v>21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9B-4302-8F89-F57A6E46A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6337119"/>
        <c:axId val="1836335679"/>
      </c:barChart>
      <c:catAx>
        <c:axId val="1836337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36335679"/>
        <c:crosses val="autoZero"/>
        <c:auto val="1"/>
        <c:lblAlgn val="ctr"/>
        <c:lblOffset val="100"/>
        <c:noMultiLvlLbl val="0"/>
      </c:catAx>
      <c:valAx>
        <c:axId val="1836335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36337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Familiehelg juni/juli</c:v>
                </c:pt>
                <c:pt idx="1">
                  <c:v>generasjonscamp Jøldalshytta</c:v>
                </c:pt>
                <c:pt idx="2">
                  <c:v>familicamp Sylan</c:v>
                </c:pt>
                <c:pt idx="3">
                  <c:v>familiecamp Trollheimen</c:v>
                </c:pt>
                <c:pt idx="4">
                  <c:v>familiehelg august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0</c:v>
                </c:pt>
                <c:pt idx="1">
                  <c:v>17</c:v>
                </c:pt>
                <c:pt idx="2">
                  <c:v>23</c:v>
                </c:pt>
                <c:pt idx="3">
                  <c:v>26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90-40B8-8716-5814723B29F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Familiehelg juni/juli</c:v>
                </c:pt>
                <c:pt idx="1">
                  <c:v>generasjonscamp Jøldalshytta</c:v>
                </c:pt>
                <c:pt idx="2">
                  <c:v>familicamp Sylan</c:v>
                </c:pt>
                <c:pt idx="3">
                  <c:v>familiecamp Trollheimen</c:v>
                </c:pt>
                <c:pt idx="4">
                  <c:v>familiehelg august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20</c:v>
                </c:pt>
                <c:pt idx="1">
                  <c:v>12</c:v>
                </c:pt>
                <c:pt idx="2">
                  <c:v>11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90-40B8-8716-5814723B29F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Familiehelg juni/juli</c:v>
                </c:pt>
                <c:pt idx="1">
                  <c:v>generasjonscamp Jøldalshytta</c:v>
                </c:pt>
                <c:pt idx="2">
                  <c:v>familicamp Sylan</c:v>
                </c:pt>
                <c:pt idx="3">
                  <c:v>familiecamp Trollheimen</c:v>
                </c:pt>
                <c:pt idx="4">
                  <c:v>familiehelg august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  <c:pt idx="0">
                  <c:v>8</c:v>
                </c:pt>
                <c:pt idx="1">
                  <c:v>2</c:v>
                </c:pt>
                <c:pt idx="2">
                  <c:v>13</c:v>
                </c:pt>
                <c:pt idx="3">
                  <c:v>17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90-40B8-8716-5814723B2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648543"/>
        <c:axId val="574649983"/>
      </c:barChart>
      <c:catAx>
        <c:axId val="574648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74649983"/>
        <c:crosses val="autoZero"/>
        <c:auto val="1"/>
        <c:lblAlgn val="ctr"/>
        <c:lblOffset val="100"/>
        <c:noMultiLvlLbl val="0"/>
      </c:catAx>
      <c:valAx>
        <c:axId val="574649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74648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61C4E-2A3D-433E-9EFE-D091B234C17A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9DEAC-E277-4512-8474-8EAB7F41607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32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Denne må oppdateres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8E6C2-E05E-5B49-B0DC-A939D4C02F6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4443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4A2A8-9AED-EF15-9D43-3DE49A8DA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BA01E0A-80C5-CA7C-4CD9-F236C98BC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3BB64D8-A628-C4D7-9254-50421F11B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vi tilbyr av camper er kanskje litt for forskjellig fra år til år til at det er helt enkelt å sammenligne. Men generelt er det synkende oppslutning rundt familietilbudet på sommeren.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9DB191-4FF5-28D7-5A39-1D0A09694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482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082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AD3B-07A9-E081-0DEA-B8392AA2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BB078DC-E2E4-9290-D2D0-98CC1EBF8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6170B75-4FBA-2B93-F3D5-72680611F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EA89CD9-8586-63E5-D9B0-A3B3B1330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032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A0FC-2398-4ED9-3136-4260DC05E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AE900A9-AC61-3687-D446-12A23046F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C4C8FD9-AD59-6B2F-E7B5-461264596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AA46F97-7895-39DC-8DE9-741BBEE13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02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91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C524D-6FDE-8898-5C6F-E8F26009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77BCDE0-9457-E3E7-6906-ECB245033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9FB7E67-8771-06BB-A2D6-6C71015BE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4FCE7-B1F2-BD3E-07C4-FB23DC156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979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43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59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46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Hvis</a:t>
            </a:r>
            <a:r>
              <a:rPr lang="en-US">
                <a:ea typeface="Calibri"/>
                <a:cs typeface="Calibri"/>
              </a:rPr>
              <a:t> vi ser bare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sommeren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så</a:t>
            </a:r>
            <a:r>
              <a:rPr lang="en-US">
                <a:ea typeface="Calibri"/>
                <a:cs typeface="Calibri"/>
              </a:rPr>
              <a:t> er </a:t>
            </a:r>
            <a:r>
              <a:rPr lang="en-US" err="1">
                <a:ea typeface="Calibri"/>
                <a:cs typeface="Calibri"/>
              </a:rPr>
              <a:t>økningen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hele 28% , </a:t>
            </a:r>
            <a:r>
              <a:rPr lang="en-US" err="1">
                <a:ea typeface="Calibri"/>
                <a:cs typeface="Calibri"/>
              </a:rPr>
              <a:t>Trollheimshytta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vekst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49% med (det var </a:t>
            </a:r>
            <a:r>
              <a:rPr lang="en-US" err="1">
                <a:ea typeface="Calibri"/>
                <a:cs typeface="Calibri"/>
              </a:rPr>
              <a:t>nedgang</a:t>
            </a:r>
            <a:r>
              <a:rPr lang="en-US">
                <a:ea typeface="Calibri"/>
                <a:cs typeface="Calibri"/>
              </a:rPr>
              <a:t> I </a:t>
            </a:r>
            <a:r>
              <a:rPr lang="en-US" err="1">
                <a:ea typeface="Calibri"/>
                <a:cs typeface="Calibri"/>
              </a:rPr>
              <a:t>vintersesongen</a:t>
            </a:r>
            <a:r>
              <a:rPr lang="en-US">
                <a:ea typeface="Calibri"/>
                <a:cs typeface="Calibri"/>
              </a:rPr>
              <a:t>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9DEAC-E277-4512-8474-8EAB7F41607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142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Frode: her trenger vi tall fra Gratis kampanjen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9DEAC-E277-4512-8474-8EAB7F41607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09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35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39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E39F9-7498-2B12-A3EA-5CBBCA24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7E65CAE-A9D0-032F-80B1-06049D45D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52ED1B2-FF95-D009-420C-F6906890A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83D4D7-21B4-9CE8-F615-D24D36F40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0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0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3301C-F7AD-D9F9-6608-7DDF0E405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7A6BC8E-8E14-DB71-F193-BD8F708FD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8C7F669-99AD-B777-B46C-2DEB12CAA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838AC11-EBB9-F73E-1285-CB12D2C0D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07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5A2D-DC09-A744-BF84-FA6603C0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19EA18C-0F16-21FA-849B-38863DE3B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8337F15-98E3-642F-52A6-E34F387B4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Åpnet opp for 5 ekstra plasser på friluftsskolene 2023, det har vi ikke gjort de andre årene (selv om vi kunne fått nok deltakere flere av ukene</a:t>
            </a:r>
          </a:p>
          <a:p>
            <a:r>
              <a:rPr lang="nb-NO"/>
              <a:t>Friluftsskolen siste uka i sommerferien 2024 ble avlyst grunnet ledermangel</a:t>
            </a:r>
          </a:p>
          <a:p>
            <a:r>
              <a:rPr lang="nb-NO"/>
              <a:t>Å gjøre noe nytt for 13-16 år ga </a:t>
            </a:r>
            <a:r>
              <a:rPr lang="nb-NO" err="1"/>
              <a:t>deltakerboost</a:t>
            </a:r>
            <a:r>
              <a:rPr lang="nb-NO"/>
              <a:t> (fra opplevelsesuke i </a:t>
            </a:r>
            <a:r>
              <a:rPr lang="nb-NO" err="1"/>
              <a:t>Gjevilvassdalen</a:t>
            </a:r>
            <a:r>
              <a:rPr lang="nb-NO"/>
              <a:t>, til vått, rått og vilt i Sylan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CB5710-6A98-C3D5-F5EB-DE168BADC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8E6C2-E05E-5B49-B0DC-A939D4C02F6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1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32FE38-17A4-CB69-8778-2B35A1A66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30FAC30-DB06-2ED3-90AC-9F5DDBC3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EBA186-9EB7-8F75-FCD3-A4807E84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pPr/>
              <a:t>14.08.2025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ABE55C-10EF-D1F7-1799-7D0A2EDB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F483CB-1272-9A74-A636-727C8E5E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674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31F272-F294-9671-DDE7-705B7B41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BCC8DF7-4127-2D26-6134-E0F988CA9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0B600B-58A2-C3E0-4311-F6AE65DF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B970B7-91FC-284E-7B38-9753B1FC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641E31-A49F-4931-55A8-9BB2E691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1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9BB7C36-9107-97F4-11CE-6E2EA48DA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6F9E60-1DF3-5713-F368-16090F9F2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A33D6D-D2AB-4C75-87C4-AB775277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ACA5E1-ADC4-8F39-6898-5CDF486F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11430A-3D16-0C3A-7B90-42D54FCB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578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45AE62-22AE-4E48-94D1-641D34EC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405D4D8-3219-4BF8-B025-77DAD853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F954AFD-6D85-4371-AC1B-4D4137FE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0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244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51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685132-3EAF-777E-5EA7-49AECBE6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C240EA-407C-3117-BA1F-7BF994FF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0705AF-C804-88FC-8C84-BCEF5B3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C47D5F-C47D-988E-79E7-5E5F9294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D869BE-AAC0-C52C-8295-B15E2E90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30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DAE231-E391-6884-845A-38727460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26562F-C04B-5F6F-FABB-6913652F8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924506-7EA2-EAF5-6D7B-231B0157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2C01AD-E1A1-BD3A-9DF3-6A7ED325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BE348C-40DA-47A4-812C-DC08A252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5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598701-09EC-6C21-90C1-99558AAB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FE0CC7-55FC-59AC-B3B5-236295BD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4A8CFF-C33C-763D-D1AA-196DB2FAF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59C7E77-2EC3-867B-82A3-ABFB9801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EB9E8CB-C3CF-7F83-CC06-2D0B124C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AD8C56-8447-BF6C-62C3-5784D1EA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15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6FDF22-B781-64D4-D33F-525A18C1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A1C557-6BDA-B74B-B01F-F6EEE95D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080CEB-CCCB-A728-4128-17BC32F50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CA3AC13-B200-1C68-F4B4-E12AB6EAB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77B53D5-140A-E76C-5B01-C9A86AD58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DC344D-49A5-49C7-8718-CEAA84AC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4BE0AB5-3114-FFAD-4D3E-A8D405F9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EDBD26D-F9B2-8818-2869-BBE43946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87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005774-D88B-1D30-0D33-2CDB72A9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46A212B-259C-44A0-C296-1B613D7B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6448BE-C492-AF24-52A0-1F199346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D6B0992-ED89-8A8E-0F09-717CD48F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90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FE920D-E8FB-3B93-2BBC-09241DB2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6C05FDF-964F-0445-6856-9DAC1BCF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F1C19D-454E-0DA9-E717-5D265697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494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4BC047-DBA4-E56F-7E77-A0CC95F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E03C64-8D6E-CBF6-DADE-41BDA194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27B77C-B239-881E-3A85-DA60D4E88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7DBBCE-7009-4AD6-6230-D57DD6064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65C0D77-725D-9F1B-2F81-70547DE9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3C93920-023F-B7A0-5CBA-F9A8C0C9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94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959DC4-444C-D3DA-D09C-F66162CC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EC44DCD-C598-97F5-9B22-748DE9DF3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CB2077-FB2E-D455-7F97-9083466DB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12AB20-B194-9175-BD1B-B92A164D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45CC9F-7FB7-E3C6-4B46-03B73B23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36AB6F-DC2D-7135-59C8-805D08B4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513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A7CAF40-1EB9-0B44-60FF-4EE32C47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71BEA54-12BE-2BFA-7C39-91DEA78F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E791B5-111A-3F07-577E-A6B611193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7D55-D517-4963-A841-BB4F7F3E36C6}" type="datetimeFigureOut">
              <a:rPr lang="nb-NO" smtClean="0"/>
              <a:t>14.08.2025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F91B57-E46C-BB87-C381-7DD1AB50C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AC2AA2-26A3-B49B-533C-D89BB7E07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8F5B-6A80-4594-B8B1-52C4A97C321D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DAEC58-884D-55A9-4CCC-F4D031C504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65" y="230192"/>
            <a:ext cx="405385" cy="4358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9C35282-B5C9-4F50-F0FB-B96F21AA5CD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6" y="6133211"/>
            <a:ext cx="3499104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674" r:id="rId12"/>
    <p:sldLayoutId id="2147483716" r:id="rId13"/>
    <p:sldLayoutId id="214748371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AMSRvmJiDk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FFB1161-F04E-4DE8-BBAD-FD0D61A4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6" y="6172058"/>
            <a:ext cx="3499104" cy="719328"/>
          </a:xfrm>
          <a:prstGeom prst="rect">
            <a:avLst/>
          </a:prstGeom>
        </p:spPr>
      </p:pic>
      <p:sp>
        <p:nvSpPr>
          <p:cNvPr id="12" name="Tittel 14">
            <a:extLst>
              <a:ext uri="{FF2B5EF4-FFF2-40B4-BE49-F238E27FC236}">
                <a16:creationId xmlns:a16="http://schemas.microsoft.com/office/drawing/2014/main" id="{28E28BDA-2922-41CA-D5DB-731289823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628" y="4846656"/>
            <a:ext cx="9144000" cy="1585607"/>
          </a:xfrm>
        </p:spPr>
        <p:txBody>
          <a:bodyPr/>
          <a:lstStyle/>
          <a:p>
            <a:r>
              <a:rPr lang="nb-NO" b="1">
                <a:solidFill>
                  <a:srgbClr val="CC6600"/>
                </a:solidFill>
              </a:rPr>
              <a:t> </a:t>
            </a:r>
          </a:p>
        </p:txBody>
      </p:sp>
      <p:sp>
        <p:nvSpPr>
          <p:cNvPr id="14" name="Undertittel 5">
            <a:extLst>
              <a:ext uri="{FF2B5EF4-FFF2-40B4-BE49-F238E27FC236}">
                <a16:creationId xmlns:a16="http://schemas.microsoft.com/office/drawing/2014/main" id="{9778AFF8-918D-D781-F47A-17F96C08C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1650" y="5578341"/>
            <a:ext cx="6858000" cy="610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b="1"/>
              <a:t>Rapportering og styringsinformasjon for styret i TT </a:t>
            </a:r>
            <a:endParaRPr lang="nb-NO" b="1">
              <a:cs typeface="Calibri"/>
            </a:endParaRPr>
          </a:p>
        </p:txBody>
      </p:sp>
      <p:pic>
        <p:nvPicPr>
          <p:cNvPr id="16" name="Plassholder for innhold 4">
            <a:extLst>
              <a:ext uri="{FF2B5EF4-FFF2-40B4-BE49-F238E27FC236}">
                <a16:creationId xmlns:a16="http://schemas.microsoft.com/office/drawing/2014/main" id="{F0DE2A75-E0CA-1679-AEE5-D30C0C6F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4" y="669096"/>
            <a:ext cx="10619211" cy="45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83098-B945-23BE-8C4C-DDB204A1B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E0748-45C6-A64A-F039-50EAC605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96" y="369715"/>
            <a:ext cx="11369406" cy="1348514"/>
          </a:xfrm>
        </p:spPr>
        <p:txBody>
          <a:bodyPr/>
          <a:lstStyle/>
          <a:p>
            <a:r>
              <a:rPr lang="nb-NO" err="1"/>
              <a:t>Loopon</a:t>
            </a:r>
            <a:r>
              <a:rPr lang="nb-NO"/>
              <a:t> – </a:t>
            </a:r>
            <a:r>
              <a:rPr lang="nb-NO" err="1"/>
              <a:t>Tilbakemeldingsystem</a:t>
            </a:r>
            <a:r>
              <a:rPr lang="nb-NO"/>
              <a:t> fra gjester.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CDEA48-2711-7FE6-19F4-63FEABD5F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 b="1">
              <a:ea typeface="Calibri" panose="020F0502020204030204"/>
              <a:cs typeface="Calibri" panose="020F0502020204030204"/>
            </a:endParaRPr>
          </a:p>
          <a:p>
            <a:endParaRPr lang="nb-NO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E0CC9-F9B6-FD75-89A3-CE6A3E9227B4}"/>
              </a:ext>
            </a:extLst>
          </p:cNvPr>
          <p:cNvSpPr txBox="1"/>
          <p:nvPr/>
        </p:nvSpPr>
        <p:spPr>
          <a:xfrm>
            <a:off x="520211" y="1421422"/>
            <a:ext cx="11400692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000">
                <a:ea typeface="Calibri" panose="020F0502020204030204"/>
                <a:cs typeface="Calibri" panose="020F0502020204030204"/>
              </a:rPr>
              <a:t>544 tilbakemeldinger på de betjente og selv- og ubetjente hytter</a:t>
            </a:r>
            <a:endParaRPr lang="en-US" sz="20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2000">
                <a:ea typeface="Calibri" panose="020F0502020204030204"/>
                <a:cs typeface="Calibri" panose="020F0502020204030204"/>
              </a:rPr>
              <a:t>Gjesten får et spørreskjema med 5 spørsmål dagen etter oppholdet på hytta. </a:t>
            </a:r>
          </a:p>
          <a:p>
            <a:pPr marL="285750" indent="-285750">
              <a:buFont typeface="Arial"/>
              <a:buChar char="•"/>
            </a:pPr>
            <a:r>
              <a:rPr lang="nb-NO" sz="2000">
                <a:ea typeface="Calibri" panose="020F0502020204030204"/>
                <a:cs typeface="Calibri" panose="020F0502020204030204"/>
              </a:rPr>
              <a:t>Scoresnitt i TT (10 er høyeste mulig score) (gjelder fra 01.01 til 19.08.2025 både betjent og selv/ubetjent)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>
                <a:ea typeface="Calibri" panose="020F0502020204030204"/>
                <a:cs typeface="Calibri" panose="020F0502020204030204"/>
              </a:rPr>
              <a:t>Booking – </a:t>
            </a:r>
            <a:r>
              <a:rPr lang="nb-NO" sz="2000"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9,19</a:t>
            </a:r>
            <a:r>
              <a:rPr lang="nb-NO" sz="2000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9,39 og DNT Stavanger 9,07)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>
                <a:ea typeface="Calibri" panose="020F0502020204030204"/>
                <a:cs typeface="Calibri" panose="020F0502020204030204"/>
              </a:rPr>
              <a:t>Informasjon – </a:t>
            </a:r>
            <a:r>
              <a:rPr lang="nb-NO" sz="2000">
                <a:solidFill>
                  <a:srgbClr val="000000"/>
                </a:solidFill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8,77</a:t>
            </a:r>
            <a:r>
              <a:rPr lang="nb-NO" sz="2000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nb-NO" sz="2000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9,02 og DNT Stavanger 8,76)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>
                <a:ea typeface="Calibri" panose="020F0502020204030204"/>
                <a:cs typeface="Calibri" panose="020F0502020204030204"/>
              </a:rPr>
              <a:t>Service – </a:t>
            </a:r>
            <a:r>
              <a:rPr lang="nb-NO" sz="2000"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9,69</a:t>
            </a:r>
            <a:r>
              <a:rPr lang="nb-NO" sz="2000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nb-NO" sz="2000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9,74 og DNT Stavanger 9,34)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>
                <a:ea typeface="Calibri" panose="020F0502020204030204"/>
                <a:cs typeface="Calibri" panose="020F0502020204030204"/>
              </a:rPr>
              <a:t>Rom Standard – </a:t>
            </a:r>
            <a:r>
              <a:rPr lang="nb-NO" sz="2000">
                <a:highlight>
                  <a:srgbClr val="00FF00"/>
                </a:highlight>
                <a:ea typeface="Calibri" panose="020F0502020204030204"/>
                <a:cs typeface="Calibri" panose="020F0502020204030204"/>
              </a:rPr>
              <a:t>9,15</a:t>
            </a:r>
            <a:r>
              <a:rPr lang="nb-NO" sz="2000">
                <a:ea typeface="Calibri" panose="020F0502020204030204"/>
                <a:cs typeface="Calibri" panose="020F0502020204030204"/>
              </a:rPr>
              <a:t> </a:t>
            </a:r>
            <a:r>
              <a:rPr lang="nb-NO" sz="2000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9,07 og DNT Stavanger 8,73)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>
                <a:ea typeface="Calibri" panose="020F0502020204030204"/>
                <a:cs typeface="Calibri" panose="020F0502020204030204"/>
              </a:rPr>
              <a:t>Renhold – </a:t>
            </a:r>
            <a:r>
              <a:rPr lang="nb-NO" sz="2000"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9,26</a:t>
            </a:r>
            <a:r>
              <a:rPr lang="nb-NO" sz="2000">
                <a:ea typeface="Calibri" panose="020F0502020204030204"/>
                <a:cs typeface="Calibri" panose="020F0502020204030204"/>
              </a:rPr>
              <a:t> </a:t>
            </a:r>
            <a:r>
              <a:rPr lang="nb-NO" sz="2000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9,27 og DNT Stavanger 8,60)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>
                <a:ea typeface="Calibri" panose="020F0502020204030204"/>
                <a:cs typeface="Calibri" panose="020F0502020204030204"/>
              </a:rPr>
              <a:t>Mat og servering – </a:t>
            </a:r>
            <a:r>
              <a:rPr lang="nb-NO" sz="2000"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8,94</a:t>
            </a:r>
            <a:r>
              <a:rPr lang="nb-NO" sz="2000">
                <a:ea typeface="Calibri" panose="020F0502020204030204"/>
                <a:cs typeface="Calibri" panose="020F0502020204030204"/>
              </a:rPr>
              <a:t> </a:t>
            </a:r>
            <a:r>
              <a:rPr lang="nb-NO" sz="2000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9,35 og DNT Stavanger 8,70)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>
                <a:ea typeface="Calibri" panose="020F0502020204030204"/>
                <a:cs typeface="Calibri" panose="020F0502020204030204"/>
              </a:rPr>
              <a:t>Kiosken/resepsjonssalg/proviant selvbetjent - </a:t>
            </a:r>
            <a:r>
              <a:rPr lang="nb-NO" sz="2000"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8,31</a:t>
            </a:r>
            <a:r>
              <a:rPr lang="nb-NO" sz="2000">
                <a:ea typeface="Calibri" panose="020F0502020204030204"/>
                <a:cs typeface="Calibri" panose="020F0502020204030204"/>
              </a:rPr>
              <a:t> </a:t>
            </a:r>
            <a:r>
              <a:rPr lang="nb-NO" sz="2000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8,37 og DNT Stavanger 8,71)</a:t>
            </a:r>
          </a:p>
          <a:p>
            <a:pPr marL="742950" lvl="1" indent="-285750">
              <a:buFont typeface="Courier New"/>
              <a:buChar char="o"/>
            </a:pPr>
            <a:r>
              <a:rPr lang="nb-NO" sz="2000" b="1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Gjennomsnitt scoren – </a:t>
            </a:r>
            <a:r>
              <a:rPr lang="nb-NO" sz="2000" b="1">
                <a:solidFill>
                  <a:srgbClr val="000000"/>
                </a:solidFill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9,16</a:t>
            </a:r>
            <a:r>
              <a:rPr lang="nb-NO" sz="2000" b="1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nb-NO" sz="2000" b="1" i="1">
                <a:solidFill>
                  <a:schemeClr val="accent4">
                    <a:lumMod val="76000"/>
                  </a:schemeClr>
                </a:solidFill>
                <a:ea typeface="Calibri" panose="020F0502020204030204"/>
                <a:cs typeface="Calibri" panose="020F0502020204030204"/>
              </a:rPr>
              <a:t>(DNT Oslo 9,30 og DNT Stavanger 8,84)</a:t>
            </a:r>
          </a:p>
          <a:p>
            <a:endParaRPr lang="nb-NO" i="1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 i="1" u="sng">
                <a:highlight>
                  <a:srgbClr val="00FF00"/>
                </a:highlight>
                <a:ea typeface="Calibri" panose="020F0502020204030204"/>
                <a:cs typeface="Calibri" panose="020F0502020204030204"/>
              </a:rPr>
              <a:t>Grønn,</a:t>
            </a:r>
            <a:r>
              <a:rPr lang="nb-NO" i="1" u="sng"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 gul </a:t>
            </a:r>
            <a:r>
              <a:rPr lang="nb-NO" i="1" u="sng">
                <a:ea typeface="Calibri" panose="020F0502020204030204"/>
                <a:cs typeface="Calibri" panose="020F0502020204030204"/>
              </a:rPr>
              <a:t>og</a:t>
            </a:r>
            <a:r>
              <a:rPr lang="nb-NO" i="1" u="sng"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 rød</a:t>
            </a:r>
            <a:r>
              <a:rPr lang="nb-NO" i="1" u="sng">
                <a:ea typeface="Calibri" panose="020F0502020204030204"/>
                <a:cs typeface="Calibri" panose="020F0502020204030204"/>
              </a:rPr>
              <a:t> indikerer om vi er best, midt på eller dårligst mot DNT Oslo og DNT Stavanger</a:t>
            </a:r>
          </a:p>
          <a:p>
            <a:pPr marL="285750" indent="-285750">
              <a:buFont typeface="Arial"/>
              <a:buChar char="•"/>
            </a:pPr>
            <a:r>
              <a:rPr lang="nb-NO" i="1" u="sng">
                <a:ea typeface="Calibri" panose="020F0502020204030204"/>
                <a:cs typeface="Calibri" panose="020F0502020204030204"/>
              </a:rPr>
              <a:t>DNT Oslo har en særs høyere svarprosent enn TT og DNT Stavanger. </a:t>
            </a:r>
          </a:p>
          <a:p>
            <a:pPr marL="285750" indent="-285750">
              <a:buFont typeface="Arial"/>
              <a:buChar char="•"/>
            </a:pPr>
            <a:endParaRPr lang="nb-NO" i="1" u="sng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 b="1">
                <a:ea typeface="Calibri" panose="020F0502020204030204"/>
                <a:cs typeface="Calibri" panose="020F0502020204030204"/>
              </a:rPr>
              <a:t>Konklusjon er at det er veldig mye bra hos oss, og vi har fortsatt en del ting å forbedre. </a:t>
            </a:r>
          </a:p>
          <a:p>
            <a:pPr marL="285750" indent="-285750">
              <a:buFont typeface="Arial"/>
              <a:buChar char="•"/>
            </a:pPr>
            <a:endParaRPr lang="en-US" u="sng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5687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511C8C-5CEE-0670-938D-F7CBF68C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14" y="-2104"/>
            <a:ext cx="10515600" cy="774720"/>
          </a:xfrm>
        </p:spPr>
        <p:txBody>
          <a:bodyPr anchor="ctr">
            <a:normAutofit/>
          </a:bodyPr>
          <a:lstStyle/>
          <a:p>
            <a:r>
              <a:rPr lang="nb-NO"/>
              <a:t>Rapportering investeringer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94636-EE05-7E49-6C35-CAF22899F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3" y="764840"/>
            <a:ext cx="11379232" cy="5315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12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417640-2015-3491-DF34-B178AC87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96" y="369715"/>
            <a:ext cx="11369406" cy="1348514"/>
          </a:xfrm>
        </p:spPr>
        <p:txBody>
          <a:bodyPr/>
          <a:lstStyle/>
          <a:p>
            <a:r>
              <a:rPr lang="nb-NO" b="1"/>
              <a:t>Kommentarer til investeringer</a:t>
            </a:r>
            <a:endParaRPr lang="en-US" b="1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A9E73E-AC67-8FFF-10DA-B677B9470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 b="1">
              <a:ea typeface="Calibri" panose="020F0502020204030204"/>
              <a:cs typeface="Calibri" panose="020F0502020204030204"/>
            </a:endParaRPr>
          </a:p>
          <a:p>
            <a:endParaRPr lang="nb-NO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C5744-E6C0-8D69-9C81-DF0CE7C5ED5B}"/>
              </a:ext>
            </a:extLst>
          </p:cNvPr>
          <p:cNvSpPr txBox="1"/>
          <p:nvPr/>
        </p:nvSpPr>
        <p:spPr>
          <a:xfrm>
            <a:off x="520211" y="1421422"/>
            <a:ext cx="11400692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800" dirty="0">
                <a:ea typeface="Calibri" panose="020F0502020204030204"/>
                <a:cs typeface="Calibri" panose="020F0502020204030204"/>
              </a:rPr>
              <a:t>Vi er godt i gang med planleggingen av både Storerikvollen energibygg, utbygging </a:t>
            </a:r>
            <a:r>
              <a:rPr lang="nb-NO" sz="2800" dirty="0" err="1">
                <a:ea typeface="Calibri" panose="020F0502020204030204"/>
                <a:cs typeface="Calibri" panose="020F0502020204030204"/>
              </a:rPr>
              <a:t>Græslihytta</a:t>
            </a:r>
            <a:r>
              <a:rPr lang="nb-NO" sz="2800" dirty="0">
                <a:ea typeface="Calibri" panose="020F0502020204030204"/>
                <a:cs typeface="Calibri" panose="020F0502020204030204"/>
              </a:rPr>
              <a:t>, selvbetjent Rønningen og Småhytter Gjevilvasshytta. Vi har mer å komme med til strategisamlinga i september. </a:t>
            </a:r>
          </a:p>
          <a:p>
            <a:pPr marL="285750" indent="-285750">
              <a:buFont typeface="Arial"/>
              <a:buChar char="•"/>
            </a:pPr>
            <a:r>
              <a:rPr lang="nb-NO" sz="2800" dirty="0">
                <a:ea typeface="Calibri" panose="020F0502020204030204"/>
                <a:cs typeface="Calibri" panose="020F0502020204030204"/>
              </a:rPr>
              <a:t>Avvikene fra </a:t>
            </a:r>
            <a:r>
              <a:rPr lang="nb-NO" sz="2800" dirty="0" err="1">
                <a:ea typeface="Calibri" panose="020F0502020204030204"/>
                <a:cs typeface="Calibri" panose="020F0502020204030204"/>
              </a:rPr>
              <a:t>Tensio</a:t>
            </a:r>
            <a:r>
              <a:rPr lang="nb-NO" sz="2800" dirty="0">
                <a:ea typeface="Calibri" panose="020F0502020204030204"/>
                <a:cs typeface="Calibri" panose="020F0502020204030204"/>
              </a:rPr>
              <a:t> er nesten lukket nå på henholdsvis Gjevilvasshytta, Trollheimshytta og Nedalshytta.</a:t>
            </a:r>
          </a:p>
          <a:p>
            <a:pPr marL="285750" indent="-285750">
              <a:buFont typeface="Arial"/>
              <a:buChar char="•"/>
            </a:pPr>
            <a:r>
              <a:rPr lang="nb-NO" sz="2800" dirty="0">
                <a:ea typeface="Calibri" panose="020F0502020204030204"/>
                <a:cs typeface="Calibri" panose="020F0502020204030204"/>
              </a:rPr>
              <a:t>Oppgradering av Solceller på Jøldalshytta er gjort og blir ferdiginstallert i uke 34</a:t>
            </a:r>
          </a:p>
          <a:p>
            <a:pPr marL="285750" indent="-285750">
              <a:buFont typeface="Arial"/>
              <a:buChar char="•"/>
            </a:pPr>
            <a:r>
              <a:rPr lang="nb-NO" sz="2800" dirty="0">
                <a:ea typeface="Calibri" panose="020F0502020204030204"/>
                <a:cs typeface="Calibri" panose="020F0502020204030204"/>
              </a:rPr>
              <a:t>Tak uthus på Nedalshytta pluss mye annet ble gjort på dugnad i uke 33</a:t>
            </a:r>
          </a:p>
          <a:p>
            <a:pPr marL="285750" indent="-285750">
              <a:buFont typeface="Arial"/>
              <a:buChar char="•"/>
            </a:pPr>
            <a:r>
              <a:rPr lang="nb-NO" sz="2800" dirty="0">
                <a:ea typeface="Calibri" panose="020F0502020204030204"/>
                <a:cs typeface="Calibri" panose="020F0502020204030204"/>
              </a:rPr>
              <a:t>Takdugnad på Schulzhytta blir gjennomført første uke i september</a:t>
            </a:r>
          </a:p>
          <a:p>
            <a:pPr marL="285750" indent="-285750">
              <a:buFont typeface="Arial"/>
              <a:buChar char="•"/>
            </a:pPr>
            <a:r>
              <a:rPr lang="nb-NO" sz="2800" dirty="0">
                <a:ea typeface="Calibri" panose="020F0502020204030204"/>
                <a:cs typeface="Calibri" panose="020F0502020204030204"/>
              </a:rPr>
              <a:t>Ferdigstilling av prosjekt TT brygga skjer nå høsten 2025</a:t>
            </a:r>
          </a:p>
          <a:p>
            <a:pPr marL="285750" indent="-285750">
              <a:buFont typeface="Arial"/>
              <a:buChar char="•"/>
            </a:pPr>
            <a:endParaRPr lang="nb-NO" dirty="0">
              <a:ea typeface="Calibri" panose="020F0502020204030204"/>
              <a:cs typeface="Calibri" panose="020F0502020204030204"/>
            </a:endParaRPr>
          </a:p>
          <a:p>
            <a:endParaRPr lang="nb-NO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259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FD62C-3323-1127-5316-439D1049B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F75436-1156-2B77-99B5-6168F440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96" y="369715"/>
            <a:ext cx="11369406" cy="1348514"/>
          </a:xfrm>
        </p:spPr>
        <p:txBody>
          <a:bodyPr/>
          <a:lstStyle/>
          <a:p>
            <a:r>
              <a:rPr lang="nb-NO"/>
              <a:t>Driftsrelaterte tilbakemeldinger sommeren 2025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0C4EDB-5031-380B-5D2F-66A72C82B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</a:pPr>
            <a:endParaRPr lang="nb-NO" sz="2400" b="1">
              <a:ea typeface="Calibri" panose="020F0502020204030204"/>
              <a:cs typeface="Calibri" panose="020F0502020204030204"/>
            </a:endParaRPr>
          </a:p>
          <a:p>
            <a:endParaRPr lang="nb-NO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67986-5CC7-D829-5B76-CD9E0A6C0F29}"/>
              </a:ext>
            </a:extLst>
          </p:cNvPr>
          <p:cNvSpPr txBox="1"/>
          <p:nvPr/>
        </p:nvSpPr>
        <p:spPr>
          <a:xfrm>
            <a:off x="520211" y="1421422"/>
            <a:ext cx="1140069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>
                <a:ea typeface="Calibri" panose="020F0502020204030204"/>
                <a:cs typeface="Calibri" panose="020F0502020204030204"/>
              </a:rPr>
              <a:t>Utfordringer med vann på </a:t>
            </a:r>
            <a:r>
              <a:rPr lang="nb-NO" err="1">
                <a:ea typeface="Calibri" panose="020F0502020204030204"/>
                <a:cs typeface="Calibri" panose="020F0502020204030204"/>
              </a:rPr>
              <a:t>Schulzhytta</a:t>
            </a:r>
            <a:r>
              <a:rPr lang="nb-NO">
                <a:ea typeface="Calibri" panose="020F0502020204030204"/>
                <a:cs typeface="Calibri" panose="020F0502020204030204"/>
              </a:rPr>
              <a:t> og </a:t>
            </a:r>
            <a:r>
              <a:rPr lang="nb-NO" err="1">
                <a:ea typeface="Calibri" panose="020F0502020204030204"/>
                <a:cs typeface="Calibri" panose="020F0502020204030204"/>
              </a:rPr>
              <a:t>Trollheimshytta</a:t>
            </a:r>
            <a:r>
              <a:rPr lang="nb-NO">
                <a:ea typeface="Calibri" panose="020F0502020204030204"/>
                <a:cs typeface="Calibri" panose="020F0502020204030204"/>
              </a:rPr>
              <a:t>. E-</a:t>
            </a:r>
            <a:r>
              <a:rPr lang="nb-NO" err="1">
                <a:ea typeface="Calibri" panose="020F0502020204030204"/>
                <a:cs typeface="Calibri" panose="020F0502020204030204"/>
              </a:rPr>
              <a:t>coli</a:t>
            </a:r>
            <a:r>
              <a:rPr lang="nb-NO">
                <a:ea typeface="Calibri" panose="020F0502020204030204"/>
                <a:cs typeface="Calibri" panose="020F0502020204030204"/>
              </a:rPr>
              <a:t> og </a:t>
            </a:r>
            <a:r>
              <a:rPr lang="nb-NO" err="1">
                <a:ea typeface="Calibri" panose="020F0502020204030204"/>
                <a:cs typeface="Calibri" panose="020F0502020204030204"/>
              </a:rPr>
              <a:t>koliformede</a:t>
            </a:r>
            <a:r>
              <a:rPr lang="nb-NO">
                <a:ea typeface="Calibri" panose="020F0502020204030204"/>
                <a:cs typeface="Calibri" panose="020F0502020204030204"/>
              </a:rPr>
              <a:t> bakterier på begge hyttene. Koking av vann til det som skal drikkes. De andre hytte har det gått bra med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Calibri" panose="020F0502020204030204"/>
                <a:cs typeface="Calibri" panose="020F0502020204030204"/>
              </a:rPr>
              <a:t>Nytt vertskap på </a:t>
            </a:r>
            <a:r>
              <a:rPr lang="nb-NO" err="1">
                <a:ea typeface="Calibri" panose="020F0502020204030204"/>
                <a:cs typeface="Calibri" panose="020F0502020204030204"/>
              </a:rPr>
              <a:t>Trollheimshytta</a:t>
            </a:r>
            <a:r>
              <a:rPr lang="nb-NO">
                <a:ea typeface="Calibri" panose="020F0502020204030204"/>
                <a:cs typeface="Calibri" panose="020F0502020204030204"/>
              </a:rPr>
              <a:t> – har gått bra og hun har taklet en økning av besøkende i sommer. 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Calibri" panose="020F0502020204030204"/>
                <a:cs typeface="Calibri" panose="020F0502020204030204"/>
              </a:rPr>
              <a:t>Nedalshytta stod med kun et vertskap til sesongstart. Marcus har løst dette veldig bra i sommer sammen med øvrige personal. 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Calibri" panose="020F0502020204030204"/>
                <a:cs typeface="Calibri" panose="020F0502020204030204"/>
              </a:rPr>
              <a:t>Noe driftsstans på aggregat på </a:t>
            </a:r>
            <a:r>
              <a:rPr lang="nb-NO" err="1">
                <a:ea typeface="Calibri" panose="020F0502020204030204"/>
                <a:cs typeface="Calibri" panose="020F0502020204030204"/>
              </a:rPr>
              <a:t>Jøldalshytta</a:t>
            </a:r>
            <a:r>
              <a:rPr lang="nb-NO">
                <a:ea typeface="Calibri" panose="020F0502020204030204"/>
                <a:cs typeface="Calibri" panose="020F0502020204030204"/>
              </a:rPr>
              <a:t> under den varmeste perioden i sommer. Ble for varmt i rommet . 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Calibri" panose="020F0502020204030204"/>
                <a:cs typeface="Calibri" panose="020F0502020204030204"/>
              </a:rPr>
              <a:t>Problemer med logistikken og leveringen fra Asko på samtlige hytter i sommer. Blir et oppfølgingsmøte etter endt sesong da dette har kostet TT  økonomisk og gitt utfordringer med å få mat på bordet til tider. Jesper har avtalt møte.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Calibri" panose="020F0502020204030204"/>
                <a:cs typeface="Calibri" panose="020F0502020204030204"/>
              </a:rPr>
              <a:t>Mari er inne i sin siste sesong på </a:t>
            </a:r>
            <a:r>
              <a:rPr lang="nb-NO" err="1">
                <a:ea typeface="Calibri" panose="020F0502020204030204"/>
                <a:cs typeface="Calibri" panose="020F0502020204030204"/>
              </a:rPr>
              <a:t>Schulzhytta</a:t>
            </a:r>
            <a:r>
              <a:rPr lang="nb-NO">
                <a:ea typeface="Calibri" panose="020F0502020204030204"/>
                <a:cs typeface="Calibri" panose="020F0502020204030204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nb-NO">
                <a:ea typeface="Calibri" panose="020F0502020204030204"/>
                <a:cs typeface="Calibri" panose="020F0502020204030204"/>
              </a:rPr>
              <a:t>Hyttevakt på </a:t>
            </a:r>
            <a:r>
              <a:rPr lang="nb-NO" err="1">
                <a:ea typeface="Calibri" panose="020F0502020204030204"/>
                <a:cs typeface="Calibri" panose="020F0502020204030204"/>
              </a:rPr>
              <a:t>Ramsjøhytta</a:t>
            </a:r>
            <a:r>
              <a:rPr lang="nb-NO">
                <a:ea typeface="Calibri" panose="020F0502020204030204"/>
                <a:cs typeface="Calibri" panose="020F0502020204030204"/>
              </a:rPr>
              <a:t> har fungert bra – uke 30 manglet vi hyttevakt grunnet sykdom. </a:t>
            </a:r>
          </a:p>
          <a:p>
            <a:pPr marL="285750" indent="-285750">
              <a:buFont typeface="Arial"/>
              <a:buChar char="•"/>
            </a:pPr>
            <a:endParaRPr lang="nb-NO">
              <a:ea typeface="Calibri" panose="020F0502020204030204"/>
              <a:cs typeface="Calibri" panose="020F0502020204030204"/>
            </a:endParaRPr>
          </a:p>
          <a:p>
            <a:endParaRPr lang="nb-NO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74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4CFC1209-4CB3-8563-C75E-86B983894469}"/>
              </a:ext>
            </a:extLst>
          </p:cNvPr>
          <p:cNvSpPr txBox="1"/>
          <p:nvPr/>
        </p:nvSpPr>
        <p:spPr>
          <a:xfrm>
            <a:off x="336774" y="306467"/>
            <a:ext cx="8187219" cy="53245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0">
                <a:solidFill>
                  <a:srgbClr val="FF0000"/>
                </a:solidFill>
                <a:ea typeface="Calibri"/>
                <a:cs typeface="Calibri"/>
              </a:rPr>
              <a:t>Tursenteret</a:t>
            </a:r>
            <a:r>
              <a:rPr lang="nb-NO" sz="2400" b="1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nb-NO" sz="2000" b="1">
                <a:solidFill>
                  <a:srgbClr val="FF0000"/>
                </a:solidFill>
                <a:ea typeface="Calibri"/>
                <a:cs typeface="Calibri"/>
              </a:rPr>
              <a:t>(15. juni – 15. august)</a:t>
            </a:r>
          </a:p>
          <a:p>
            <a:endParaRPr lang="nb-NO">
              <a:ea typeface="Calibri" panose="020F0502020204030204"/>
              <a:cs typeface="Calibri" panose="020F0502020204030204"/>
            </a:endParaRPr>
          </a:p>
          <a:p>
            <a:r>
              <a:rPr lang="nb-NO">
                <a:ea typeface="Calibri" panose="020F0502020204030204"/>
                <a:cs typeface="Calibri" panose="020F0502020204030204"/>
              </a:rPr>
              <a:t> </a:t>
            </a:r>
            <a:r>
              <a:rPr lang="nb-NO" sz="2800">
                <a:ea typeface="Calibri" panose="020F0502020204030204"/>
                <a:cs typeface="Calibri" panose="020F0502020204030204"/>
              </a:rPr>
              <a:t>  </a:t>
            </a:r>
            <a:r>
              <a:rPr lang="nb-NO" sz="2400">
                <a:ea typeface="Calibri" panose="020F0502020204030204"/>
                <a:cs typeface="Calibri" panose="020F0502020204030204"/>
              </a:rPr>
              <a:t>                                   2025                2024</a:t>
            </a:r>
          </a:p>
          <a:p>
            <a:endParaRPr lang="nb-NO" sz="2400">
              <a:ea typeface="Calibri" panose="020F0502020204030204"/>
              <a:cs typeface="Calibri" panose="020F0502020204030204"/>
            </a:endParaRPr>
          </a:p>
          <a:p>
            <a:r>
              <a:rPr lang="nb-NO" sz="2400">
                <a:ea typeface="Calibri" panose="020F0502020204030204"/>
                <a:cs typeface="Calibri" panose="020F0502020204030204"/>
              </a:rPr>
              <a:t>Kunder/besøkende    1.707    1.506   økning på  19%</a:t>
            </a:r>
          </a:p>
          <a:p>
            <a:endParaRPr lang="nb-NO" sz="2400">
              <a:ea typeface="Calibri" panose="020F0502020204030204"/>
              <a:cs typeface="Calibri" panose="020F0502020204030204"/>
            </a:endParaRPr>
          </a:p>
          <a:p>
            <a:r>
              <a:rPr lang="nb-NO" sz="2400">
                <a:ea typeface="Calibri" panose="020F0502020204030204"/>
                <a:cs typeface="Calibri" panose="020F0502020204030204"/>
              </a:rPr>
              <a:t>Omsetning              654.417          442.599      økning på  48%</a:t>
            </a:r>
          </a:p>
          <a:p>
            <a:r>
              <a:rPr lang="nb-NO" sz="2400">
                <a:ea typeface="Calibri" panose="020F0502020204030204"/>
                <a:cs typeface="Calibri" panose="020F0502020204030204"/>
              </a:rPr>
              <a:t>Solgte produkter        1.975               1.199      økning på  65%</a:t>
            </a:r>
          </a:p>
          <a:p>
            <a:endParaRPr lang="nb-NO" sz="2400">
              <a:ea typeface="Calibri" panose="020F0502020204030204"/>
              <a:cs typeface="Calibri" panose="020F0502020204030204"/>
            </a:endParaRPr>
          </a:p>
          <a:p>
            <a:r>
              <a:rPr lang="nb-NO" sz="2400" err="1">
                <a:ea typeface="Calibri" panose="020F0502020204030204"/>
                <a:cs typeface="Calibri" panose="020F0502020204030204"/>
              </a:rPr>
              <a:t>ReTuren</a:t>
            </a:r>
            <a:endParaRPr lang="nb-NO" sz="2400">
              <a:ea typeface="Calibri" panose="020F0502020204030204"/>
              <a:cs typeface="Calibri" panose="020F0502020204030204"/>
            </a:endParaRPr>
          </a:p>
          <a:p>
            <a:r>
              <a:rPr lang="nb-NO" sz="2400">
                <a:ea typeface="Calibri" panose="020F0502020204030204"/>
                <a:cs typeface="Calibri" panose="020F0502020204030204"/>
              </a:rPr>
              <a:t>Omsetning         13.450              5.090      økning på 164%</a:t>
            </a:r>
          </a:p>
          <a:p>
            <a:r>
              <a:rPr lang="nb-NO" sz="2400">
                <a:ea typeface="Calibri" panose="020F0502020204030204"/>
                <a:cs typeface="Calibri" panose="020F0502020204030204"/>
              </a:rPr>
              <a:t>Antall reparasjoner         33                    20      økning på   26%</a:t>
            </a:r>
          </a:p>
          <a:p>
            <a:endParaRPr lang="nb-NO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4584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10DFBC-3E65-E7C3-2495-187D3EF8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Rønningen</a:t>
            </a:r>
          </a:p>
        </p:txBody>
      </p:sp>
      <p:pic>
        <p:nvPicPr>
          <p:cNvPr id="1026" name="Picture 2" descr="Kan være et bilde av overbygd bro og tekst">
            <a:extLst>
              <a:ext uri="{FF2B5EF4-FFF2-40B4-BE49-F238E27FC236}">
                <a16:creationId xmlns:a16="http://schemas.microsoft.com/office/drawing/2014/main" id="{E1769C06-65A8-93BE-5BAF-88431EC528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6664" b="-3"/>
          <a:stretch>
            <a:fillRect/>
          </a:stretch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Content Placeholder 3">
            <a:extLst>
              <a:ext uri="{FF2B5EF4-FFF2-40B4-BE49-F238E27FC236}">
                <a16:creationId xmlns:a16="http://schemas.microsoft.com/office/drawing/2014/main" id="{F875AF54-8738-8EA8-2FFD-FA69754AB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 err="1"/>
              <a:t>Turbobua</a:t>
            </a:r>
            <a:r>
              <a:rPr lang="en-US" dirty="0"/>
              <a:t> er </a:t>
            </a:r>
            <a:r>
              <a:rPr lang="en-US" dirty="0" err="1"/>
              <a:t>brukt</a:t>
            </a:r>
            <a:r>
              <a:rPr lang="en-US" dirty="0"/>
              <a:t> 7 </a:t>
            </a:r>
            <a:r>
              <a:rPr lang="en-US" dirty="0" err="1"/>
              <a:t>uker</a:t>
            </a:r>
            <a:r>
              <a:rPr lang="en-US" dirty="0"/>
              <a:t> I </a:t>
            </a:r>
            <a:r>
              <a:rPr lang="en-US" dirty="0" err="1"/>
              <a:t>sommer</a:t>
            </a:r>
            <a:r>
              <a:rPr lang="en-US" dirty="0"/>
              <a:t> mot 5 </a:t>
            </a:r>
            <a:r>
              <a:rPr lang="en-US" dirty="0" err="1"/>
              <a:t>uker</a:t>
            </a:r>
            <a:r>
              <a:rPr lang="en-US" dirty="0"/>
              <a:t> I </a:t>
            </a:r>
            <a:r>
              <a:rPr lang="en-US" dirty="0" err="1"/>
              <a:t>fjor</a:t>
            </a:r>
            <a:endParaRPr lang="en-US" dirty="0"/>
          </a:p>
          <a:p>
            <a:r>
              <a:rPr lang="en-US" dirty="0" err="1"/>
              <a:t>Åpent</a:t>
            </a:r>
            <a:r>
              <a:rPr lang="en-US" dirty="0"/>
              <a:t> </a:t>
            </a:r>
            <a:r>
              <a:rPr lang="en-US" dirty="0" err="1"/>
              <a:t>tirsd</a:t>
            </a:r>
            <a:r>
              <a:rPr lang="en-US" dirty="0"/>
              <a:t>, </a:t>
            </a:r>
            <a:r>
              <a:rPr lang="en-US" dirty="0" err="1"/>
              <a:t>onsd</a:t>
            </a:r>
            <a:r>
              <a:rPr lang="en-US" dirty="0"/>
              <a:t>, </a:t>
            </a:r>
            <a:r>
              <a:rPr lang="en-US" dirty="0" err="1"/>
              <a:t>torsd</a:t>
            </a:r>
            <a:r>
              <a:rPr lang="en-US" dirty="0"/>
              <a:t>, </a:t>
            </a:r>
            <a:r>
              <a:rPr lang="en-US" dirty="0" err="1"/>
              <a:t>lørd</a:t>
            </a:r>
            <a:r>
              <a:rPr lang="en-US" dirty="0"/>
              <a:t> og </a:t>
            </a:r>
            <a:r>
              <a:rPr lang="en-US" dirty="0" err="1"/>
              <a:t>søndag</a:t>
            </a:r>
            <a:r>
              <a:rPr lang="en-US" dirty="0"/>
              <a:t> (bare </a:t>
            </a:r>
            <a:r>
              <a:rPr lang="en-US" dirty="0" err="1"/>
              <a:t>helg</a:t>
            </a:r>
            <a:r>
              <a:rPr lang="en-US" dirty="0"/>
              <a:t> I </a:t>
            </a:r>
            <a:r>
              <a:rPr lang="en-US" dirty="0" err="1"/>
              <a:t>fjor</a:t>
            </a:r>
            <a:r>
              <a:rPr lang="en-US" dirty="0"/>
              <a:t>)</a:t>
            </a:r>
          </a:p>
          <a:p>
            <a:r>
              <a:rPr lang="en-US" dirty="0"/>
              <a:t>Samme </a:t>
            </a:r>
            <a:r>
              <a:rPr lang="en-US" dirty="0" err="1"/>
              <a:t>omsetning</a:t>
            </a:r>
            <a:r>
              <a:rPr lang="en-US" dirty="0"/>
              <a:t> (24.6-12.8) 237 000,- (</a:t>
            </a:r>
            <a:r>
              <a:rPr lang="en-US" dirty="0" err="1"/>
              <a:t>resultat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I sept)</a:t>
            </a:r>
          </a:p>
          <a:p>
            <a:r>
              <a:rPr lang="en-US" dirty="0" err="1"/>
              <a:t>Aktivitet</a:t>
            </a:r>
            <a:r>
              <a:rPr lang="en-US" dirty="0"/>
              <a:t> </a:t>
            </a:r>
            <a:r>
              <a:rPr lang="en-US" dirty="0" err="1"/>
              <a:t>nå</a:t>
            </a:r>
            <a:r>
              <a:rPr lang="en-US" dirty="0"/>
              <a:t> </a:t>
            </a:r>
            <a:r>
              <a:rPr lang="en-US" dirty="0" err="1"/>
              <a:t>framover</a:t>
            </a:r>
            <a:r>
              <a:rPr lang="en-US" dirty="0"/>
              <a:t> ser </a:t>
            </a:r>
            <a:r>
              <a:rPr lang="en-US" dirty="0" err="1"/>
              <a:t>lovende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Mye </a:t>
            </a:r>
            <a:r>
              <a:rPr lang="en-US" dirty="0" err="1"/>
              <a:t>besøk</a:t>
            </a:r>
            <a:r>
              <a:rPr lang="en-US" dirty="0"/>
              <a:t>,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grupper</a:t>
            </a:r>
            <a:r>
              <a:rPr lang="en-US" dirty="0"/>
              <a:t> og </a:t>
            </a:r>
            <a:r>
              <a:rPr lang="en-US" dirty="0" err="1"/>
              <a:t>skoleklasser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6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fikk 13">
            <a:extLst>
              <a:ext uri="{FF2B5EF4-FFF2-40B4-BE49-F238E27FC236}">
                <a16:creationId xmlns:a16="http://schemas.microsoft.com/office/drawing/2014/main" id="{BAD58FCC-4099-F313-4822-FA4AD3954AC4}"/>
              </a:ext>
            </a:extLst>
          </p:cNvPr>
          <p:cNvSpPr/>
          <p:nvPr/>
        </p:nvSpPr>
        <p:spPr>
          <a:xfrm>
            <a:off x="1756100" y="0"/>
            <a:ext cx="12515538" cy="12515401"/>
          </a:xfrm>
          <a:custGeom>
            <a:avLst/>
            <a:gdLst>
              <a:gd name="connsiteX0" fmla="*/ 3381507 w 3771987"/>
              <a:gd name="connsiteY0" fmla="*/ 0 h 3771946"/>
              <a:gd name="connsiteX1" fmla="*/ 390504 w 3771987"/>
              <a:gd name="connsiteY1" fmla="*/ 0 h 3771946"/>
              <a:gd name="connsiteX2" fmla="*/ 0 w 3771987"/>
              <a:gd name="connsiteY2" fmla="*/ 390498 h 3771946"/>
              <a:gd name="connsiteX3" fmla="*/ 390504 w 3771987"/>
              <a:gd name="connsiteY3" fmla="*/ 780995 h 3771946"/>
              <a:gd name="connsiteX4" fmla="*/ 1495490 w 3771987"/>
              <a:gd name="connsiteY4" fmla="*/ 780995 h 3771946"/>
              <a:gd name="connsiteX5" fmla="*/ 1495490 w 3771987"/>
              <a:gd name="connsiteY5" fmla="*/ 3381449 h 3771946"/>
              <a:gd name="connsiteX6" fmla="*/ 1885994 w 3771987"/>
              <a:gd name="connsiteY6" fmla="*/ 3771946 h 3771946"/>
              <a:gd name="connsiteX7" fmla="*/ 2276498 w 3771987"/>
              <a:gd name="connsiteY7" fmla="*/ 3381449 h 3771946"/>
              <a:gd name="connsiteX8" fmla="*/ 2276498 w 3771987"/>
              <a:gd name="connsiteY8" fmla="*/ 780995 h 3771946"/>
              <a:gd name="connsiteX9" fmla="*/ 3381483 w 3771987"/>
              <a:gd name="connsiteY9" fmla="*/ 780995 h 3771946"/>
              <a:gd name="connsiteX10" fmla="*/ 3771988 w 3771987"/>
              <a:gd name="connsiteY10" fmla="*/ 390498 h 3771946"/>
              <a:gd name="connsiteX11" fmla="*/ 3381507 w 3771987"/>
              <a:gd name="connsiteY11" fmla="*/ 0 h 377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71987" h="3771946">
                <a:moveTo>
                  <a:pt x="3381507" y="0"/>
                </a:moveTo>
                <a:lnTo>
                  <a:pt x="390504" y="0"/>
                </a:lnTo>
                <a:cubicBezTo>
                  <a:pt x="174834" y="0"/>
                  <a:pt x="0" y="174831"/>
                  <a:pt x="0" y="390498"/>
                </a:cubicBezTo>
                <a:cubicBezTo>
                  <a:pt x="0" y="606164"/>
                  <a:pt x="174834" y="780995"/>
                  <a:pt x="390504" y="780995"/>
                </a:cubicBezTo>
                <a:lnTo>
                  <a:pt x="1495490" y="780995"/>
                </a:lnTo>
                <a:lnTo>
                  <a:pt x="1495490" y="3381449"/>
                </a:lnTo>
                <a:cubicBezTo>
                  <a:pt x="1495490" y="3597116"/>
                  <a:pt x="1670323" y="3771946"/>
                  <a:pt x="1885994" y="3771946"/>
                </a:cubicBezTo>
                <a:cubicBezTo>
                  <a:pt x="2101664" y="3771946"/>
                  <a:pt x="2276498" y="3597116"/>
                  <a:pt x="2276498" y="3381449"/>
                </a:cubicBezTo>
                <a:lnTo>
                  <a:pt x="2276498" y="780995"/>
                </a:lnTo>
                <a:lnTo>
                  <a:pt x="3381483" y="780995"/>
                </a:lnTo>
                <a:cubicBezTo>
                  <a:pt x="3597154" y="780995"/>
                  <a:pt x="3771988" y="606164"/>
                  <a:pt x="3771988" y="390498"/>
                </a:cubicBezTo>
                <a:cubicBezTo>
                  <a:pt x="3771988" y="174831"/>
                  <a:pt x="3597178" y="0"/>
                  <a:pt x="3381507" y="0"/>
                </a:cubicBezTo>
                <a:close/>
              </a:path>
            </a:pathLst>
          </a:custGeom>
          <a:blipFill>
            <a:blip r:embed="rId2"/>
            <a:stretch>
              <a:fillRect l="-335" t="-11907" r="16645" b="9065"/>
            </a:stretch>
          </a:blipFill>
          <a:ln w="1208" cap="flat">
            <a:noFill/>
            <a:prstDash val="solid"/>
            <a:miter/>
          </a:ln>
          <a:effectLst>
            <a:outerShdw dist="374435" dir="9840000" sx="97000" sy="97000" algn="ctr" rotWithShape="0">
              <a:srgbClr val="000000">
                <a:alpha val="28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F689C-6FD4-807D-1033-83A3476167FE}"/>
              </a:ext>
            </a:extLst>
          </p:cNvPr>
          <p:cNvSpPr txBox="1">
            <a:spLocks/>
          </p:cNvSpPr>
          <p:nvPr/>
        </p:nvSpPr>
        <p:spPr>
          <a:xfrm>
            <a:off x="471068" y="3961697"/>
            <a:ext cx="5904237" cy="1265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Sommeraktivitet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6851FB-4A63-7AE6-1D04-25FE85075590}"/>
              </a:ext>
            </a:extLst>
          </p:cNvPr>
          <p:cNvSpPr txBox="1">
            <a:spLocks/>
          </p:cNvSpPr>
          <p:nvPr/>
        </p:nvSpPr>
        <p:spPr>
          <a:xfrm>
            <a:off x="539101" y="5260548"/>
            <a:ext cx="5836204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ko-KR" sz="16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15</a:t>
            </a:r>
            <a:r>
              <a:rPr kumimoji="0" lang="nb-NO" altLang="ko-KR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 Juni – 15. August</a:t>
            </a:r>
            <a:endParaRPr kumimoji="0" lang="nb-NO" altLang="ko-K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4" name="Bilde 3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A55C3E97-9BAD-1172-F34B-334E8426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7" y="5905434"/>
            <a:ext cx="1729877" cy="35226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854975A-E37C-DB28-06C8-245F7325617C}"/>
              </a:ext>
            </a:extLst>
          </p:cNvPr>
          <p:cNvSpPr txBox="1"/>
          <p:nvPr/>
        </p:nvSpPr>
        <p:spPr>
          <a:xfrm>
            <a:off x="566754" y="4063782"/>
            <a:ext cx="5904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1200" cap="none" spc="3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Baskerville" panose="02020502070401020303" pitchFamily="18" charset="0"/>
                <a:cs typeface="Calibri Light" panose="020F0302020204030204" pitchFamily="34" charset="0"/>
              </a:rPr>
              <a:t>Skoleferien 2025</a:t>
            </a:r>
          </a:p>
        </p:txBody>
      </p:sp>
    </p:spTree>
    <p:extLst>
      <p:ext uri="{BB962C8B-B14F-4D97-AF65-F5344CB8AC3E}">
        <p14:creationId xmlns:p14="http://schemas.microsoft.com/office/powerpoint/2010/main" val="1943033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Turutstyr, klær, Ryggsekkturisme&#10;&#10;KI-generert innhold kan være feil.">
            <a:extLst>
              <a:ext uri="{FF2B5EF4-FFF2-40B4-BE49-F238E27FC236}">
                <a16:creationId xmlns:a16="http://schemas.microsoft.com/office/drawing/2014/main" id="{EB78ECDB-CC79-71AC-025B-18A2F9141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214885" y="-1557617"/>
            <a:ext cx="12632974" cy="841561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321735" y="321733"/>
            <a:ext cx="6862836" cy="617908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FDC6A01-A027-80C6-0F40-AFD43EE085DD}"/>
              </a:ext>
            </a:extLst>
          </p:cNvPr>
          <p:cNvSpPr txBox="1"/>
          <p:nvPr/>
        </p:nvSpPr>
        <p:spPr>
          <a:xfrm>
            <a:off x="652230" y="1679888"/>
            <a:ext cx="6299176" cy="4928722"/>
          </a:xfrm>
          <a:prstGeom prst="rect">
            <a:avLst/>
          </a:prstGeom>
          <a:noFill/>
        </p:spPr>
        <p:txBody>
          <a:bodyPr wrap="square" lIns="144000" tIns="0" rIns="10800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Kurs</a:t>
            </a:r>
            <a:endParaRPr lang="nb-NO" altLang="ko-K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TTF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DNTung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Barnas Turlag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altLang="ko-KR" sz="2400" b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Camper for barn og ungdom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Fellesturer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Turgruppa Til Topps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altLang="ko-KR" sz="2400" b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TT </a:t>
            </a:r>
            <a:r>
              <a:rPr lang="nb-NO" altLang="ko-KR" sz="2400" b="1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veteranan</a:t>
            </a: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altLang="ko-KR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F58378-CEBD-A3E4-E1FD-ABDE4C423AFB}"/>
              </a:ext>
            </a:extLst>
          </p:cNvPr>
          <p:cNvSpPr txBox="1">
            <a:spLocks/>
          </p:cNvSpPr>
          <p:nvPr/>
        </p:nvSpPr>
        <p:spPr>
          <a:xfrm>
            <a:off x="652230" y="673999"/>
            <a:ext cx="5962326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Aktive grupper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040F9E2-07A4-17A3-3876-DB446569C6B2}"/>
              </a:ext>
            </a:extLst>
          </p:cNvPr>
          <p:cNvSpPr txBox="1"/>
          <p:nvPr/>
        </p:nvSpPr>
        <p:spPr>
          <a:xfrm>
            <a:off x="1210371" y="1449130"/>
            <a:ext cx="609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1200" cap="none" spc="3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Og arrangement</a:t>
            </a:r>
            <a:endParaRPr kumimoji="0" lang="nb-NO" sz="16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7E3E1BD-3F60-439A-0B1D-94D73D93BB77}"/>
              </a:ext>
            </a:extLst>
          </p:cNvPr>
          <p:cNvSpPr txBox="1"/>
          <p:nvPr/>
        </p:nvSpPr>
        <p:spPr>
          <a:xfrm>
            <a:off x="9958509" y="5515714"/>
            <a:ext cx="23574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noProof="1">
                <a:ea typeface="Calibri"/>
                <a:cs typeface="Calibri"/>
              </a:rPr>
              <a:t>Foto: Fra telttur på Dovrefjell</a:t>
            </a:r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869395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gress, klær, plante&#10;&#10;KI-generert innhold kan være feil.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r="10156"/>
          <a:stretch/>
        </p:blipFill>
        <p:spPr>
          <a:xfrm>
            <a:off x="-280146" y="0"/>
            <a:ext cx="12595410" cy="7059705"/>
          </a:xfrm>
          <a:prstGeom prst="rect">
            <a:avLst/>
          </a:prstGeom>
        </p:spPr>
      </p:pic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AAA78D7-B082-EAAF-C5E9-C249F6846AF5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3167" y="2487313"/>
            <a:ext cx="5962326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b-NO" sz="4800" b="1" i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Fjellsport-</a:t>
            </a:r>
            <a:endParaRPr lang="nb-NO" sz="48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0" marR="0" lvl="0" indent="0" algn="l" defTabSz="914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800" b="1" i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gruppa</a:t>
            </a:r>
            <a:endParaRPr lang="nb-NO" sz="4800">
              <a:solidFill>
                <a:schemeClr val="bg1"/>
              </a:solidFill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B5FD3B99-453F-1473-6E0B-FF6C04250DD6}"/>
              </a:ext>
            </a:extLst>
          </p:cNvPr>
          <p:cNvGraphicFramePr>
            <a:graphicFrameLocks noGrp="1"/>
          </p:cNvGraphicFramePr>
          <p:nvPr/>
        </p:nvGraphicFramePr>
        <p:xfrm>
          <a:off x="2188482" y="4734415"/>
          <a:ext cx="7657226" cy="212503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305326">
                  <a:extLst>
                    <a:ext uri="{9D8B030D-6E8A-4147-A177-3AD203B41FA5}">
                      <a16:colId xmlns:a16="http://schemas.microsoft.com/office/drawing/2014/main" val="4090836832"/>
                    </a:ext>
                  </a:extLst>
                </a:gridCol>
                <a:gridCol w="1523410">
                  <a:extLst>
                    <a:ext uri="{9D8B030D-6E8A-4147-A177-3AD203B41FA5}">
                      <a16:colId xmlns:a16="http://schemas.microsoft.com/office/drawing/2014/main" val="760423336"/>
                    </a:ext>
                  </a:extLst>
                </a:gridCol>
                <a:gridCol w="1914245">
                  <a:extLst>
                    <a:ext uri="{9D8B030D-6E8A-4147-A177-3AD203B41FA5}">
                      <a16:colId xmlns:a16="http://schemas.microsoft.com/office/drawing/2014/main" val="1452857979"/>
                    </a:ext>
                  </a:extLst>
                </a:gridCol>
                <a:gridCol w="1914245">
                  <a:extLst>
                    <a:ext uri="{9D8B030D-6E8A-4147-A177-3AD203B41FA5}">
                      <a16:colId xmlns:a16="http://schemas.microsoft.com/office/drawing/2014/main" val="2059373142"/>
                    </a:ext>
                  </a:extLst>
                </a:gridCol>
              </a:tblGrid>
              <a:tr h="437262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Navn</a:t>
                      </a:r>
                      <a:endParaRPr lang="nb-NO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Sted</a:t>
                      </a:r>
                      <a:endParaRPr lang="nb-NO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Deltakere</a:t>
                      </a:r>
                      <a:endParaRPr lang="nb-NO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Tidspunkt</a:t>
                      </a:r>
                      <a:endParaRPr lang="nb-NO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8541053"/>
                  </a:ext>
                </a:extLst>
              </a:tr>
              <a:tr h="6019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b-NO" sz="1600" b="0" i="0" u="none" strike="noStrike" noProof="0">
                          <a:solidFill>
                            <a:srgbClr val="242424"/>
                          </a:solidFill>
                          <a:effectLst/>
                          <a:latin typeface="Aptos Narrow"/>
                        </a:rPr>
                        <a:t>Veilederkurs klatreinstruktør 1 høyfjell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Innerdalen</a:t>
                      </a:r>
                      <a:endParaRPr lang="nb-NO" sz="1600" b="0" i="0" u="none" strike="noStrike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– alle bestått!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3-6. Juli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94377325"/>
                  </a:ext>
                </a:extLst>
              </a:tr>
              <a:tr h="60198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b-NO" sz="1600" b="0" i="0" u="none" strike="noStrike" noProof="0">
                          <a:solidFill>
                            <a:srgbClr val="242424"/>
                          </a:solidFill>
                          <a:effectLst/>
                          <a:latin typeface="Aptos Narrow"/>
                        </a:rPr>
                        <a:t>Klatrehelg med TTF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b-NO" sz="1600" b="0" i="0" u="none" strike="noStrike" noProof="0">
                          <a:solidFill>
                            <a:srgbClr val="242424"/>
                          </a:solidFill>
                          <a:effectLst/>
                          <a:latin typeface="Aptos Narrow"/>
                        </a:rPr>
                        <a:t>Hurrungane</a:t>
                      </a:r>
                      <a:endParaRPr lang="nb-NO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+ 5 på venteliste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8-10. August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9667121"/>
                  </a:ext>
                </a:extLst>
              </a:tr>
              <a:tr h="48380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 flere turer – stiløping, intervalltrening, klatring, ukentlige hverdagsturer </a:t>
                      </a: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sym typeface="Wingdings" panose="05000000000000000000" pitchFamily="2" charset="2"/>
                        </a:rPr>
                        <a:t>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788634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C25BF08A-111C-FE25-5898-5C6E0B252965}"/>
              </a:ext>
            </a:extLst>
          </p:cNvPr>
          <p:cNvSpPr txBox="1"/>
          <p:nvPr/>
        </p:nvSpPr>
        <p:spPr>
          <a:xfrm>
            <a:off x="-282624" y="63675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solidFill>
                  <a:srgbClr val="FFFFFF"/>
                </a:solidFill>
                <a:ea typeface="Calibri"/>
                <a:cs typeface="Calibri"/>
              </a:rPr>
              <a:t>Foto: Fra Veilederkurs</a:t>
            </a:r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94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7DD1-A77C-E592-6B69-5FE18186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person, klær, innendørs, Menneskeansikt&#10;&#10;KI-generert innhold kan være feil.">
            <a:extLst>
              <a:ext uri="{FF2B5EF4-FFF2-40B4-BE49-F238E27FC236}">
                <a16:creationId xmlns:a16="http://schemas.microsoft.com/office/drawing/2014/main" id="{37CA8F48-4B5A-17CD-16BF-5A996D6C7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1" t="54192" r="-91" b="3545"/>
          <a:stretch>
            <a:fillRect/>
          </a:stretch>
        </p:blipFill>
        <p:spPr>
          <a:xfrm>
            <a:off x="-145676" y="-89647"/>
            <a:ext cx="12360140" cy="695251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E6110ED-4885-CFF5-E388-09D7E2CEDA6D}"/>
              </a:ext>
            </a:extLst>
          </p:cNvPr>
          <p:cNvSpPr/>
          <p:nvPr/>
        </p:nvSpPr>
        <p:spPr>
          <a:xfrm>
            <a:off x="103877" y="326031"/>
            <a:ext cx="8452812" cy="4561194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1D71F0F3-0805-BFA5-6063-C975555FD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6CC775E9-CD54-634B-4879-465AEBE97BCB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BF2B424-41E4-3AE4-1341-E5D6495E5B9B}"/>
              </a:ext>
            </a:extLst>
          </p:cNvPr>
          <p:cNvSpPr txBox="1">
            <a:spLocks/>
          </p:cNvSpPr>
          <p:nvPr/>
        </p:nvSpPr>
        <p:spPr>
          <a:xfrm>
            <a:off x="646706" y="492489"/>
            <a:ext cx="5962326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Kurs</a:t>
            </a:r>
            <a:endParaRPr kumimoji="0" lang="nb-NO" sz="6000" b="0" i="1" u="none" strike="noStrike" kern="1200" cap="none" spc="0" normalizeH="0" baseline="0" noProof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94351DF7-08D8-5342-83E0-3AE2A2AA5FB4}"/>
              </a:ext>
            </a:extLst>
          </p:cNvPr>
          <p:cNvGraphicFramePr>
            <a:graphicFrameLocks noGrp="1"/>
          </p:cNvGraphicFramePr>
          <p:nvPr/>
        </p:nvGraphicFramePr>
        <p:xfrm>
          <a:off x="424000" y="1430104"/>
          <a:ext cx="7657227" cy="3019544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914492">
                  <a:extLst>
                    <a:ext uri="{9D8B030D-6E8A-4147-A177-3AD203B41FA5}">
                      <a16:colId xmlns:a16="http://schemas.microsoft.com/office/drawing/2014/main" val="4090836832"/>
                    </a:ext>
                  </a:extLst>
                </a:gridCol>
                <a:gridCol w="1914245">
                  <a:extLst>
                    <a:ext uri="{9D8B030D-6E8A-4147-A177-3AD203B41FA5}">
                      <a16:colId xmlns:a16="http://schemas.microsoft.com/office/drawing/2014/main" val="760423336"/>
                    </a:ext>
                  </a:extLst>
                </a:gridCol>
                <a:gridCol w="1914245">
                  <a:extLst>
                    <a:ext uri="{9D8B030D-6E8A-4147-A177-3AD203B41FA5}">
                      <a16:colId xmlns:a16="http://schemas.microsoft.com/office/drawing/2014/main" val="1452857979"/>
                    </a:ext>
                  </a:extLst>
                </a:gridCol>
                <a:gridCol w="1914245">
                  <a:extLst>
                    <a:ext uri="{9D8B030D-6E8A-4147-A177-3AD203B41FA5}">
                      <a16:colId xmlns:a16="http://schemas.microsoft.com/office/drawing/2014/main" val="2059373142"/>
                    </a:ext>
                  </a:extLst>
                </a:gridCol>
              </a:tblGrid>
              <a:tr h="437262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Navn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Sted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Deltakere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Tidspunkt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541053"/>
                  </a:ext>
                </a:extLst>
              </a:tr>
              <a:tr h="6019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b-NO" sz="1600" b="0" i="0" u="none" strike="noStrike" noProof="0">
                          <a:solidFill>
                            <a:srgbClr val="242424"/>
                          </a:solidFill>
                          <a:effectLst/>
                        </a:rPr>
                        <a:t>Norsk Grunnkurs Førstehjelp for frivillige i TT (Topp7 og nærtur)</a:t>
                      </a:r>
                      <a:endParaRPr lang="nb-NO" sz="160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Brygga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 Juni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94377325"/>
                  </a:ext>
                </a:extLst>
              </a:tr>
              <a:tr h="79965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/>
                        <a:t>Bålmatkurs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Rønningen</a:t>
                      </a:r>
                      <a:endParaRPr lang="nb-NO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 av 15 plasser</a:t>
                      </a:r>
                      <a:endParaRPr lang="nb-NO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 juni</a:t>
                      </a:r>
                      <a:endParaRPr lang="nb-NO"/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4422620"/>
                  </a:ext>
                </a:extLst>
              </a:tr>
              <a:tr h="7996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b-NO" sz="16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Førstehjelp- og livredingskurs for campledere </a:t>
                      </a:r>
                      <a:endParaRPr lang="nb-NO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Brygga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 Juni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2077014"/>
                  </a:ext>
                </a:extLst>
              </a:tr>
            </a:tbl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88985AFC-FA53-5A7E-98CB-E8182AC5BA4D}"/>
              </a:ext>
            </a:extLst>
          </p:cNvPr>
          <p:cNvSpPr txBox="1"/>
          <p:nvPr/>
        </p:nvSpPr>
        <p:spPr>
          <a:xfrm>
            <a:off x="300081" y="609860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solidFill>
                  <a:srgbClr val="FFFFFF"/>
                </a:solidFill>
                <a:ea typeface="Calibri"/>
                <a:cs typeface="Calibri"/>
              </a:rPr>
              <a:t>Foto: Fra NGF med Røde Kors i anledning Topp7</a:t>
            </a:r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2E34FD-6EF3-307D-AE02-8A8AE888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Styringsinformasjon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DEFC89-4EE6-2843-65C7-CD5147F79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Legges fram for styret i styremøtene i følgende intervall:</a:t>
            </a:r>
          </a:p>
          <a:p>
            <a:pPr lvl="1"/>
            <a:r>
              <a:rPr lang="nb-NO" dirty="0"/>
              <a:t>Mai		Etter vintersesong</a:t>
            </a:r>
            <a:endParaRPr lang="nb-NO" dirty="0">
              <a:ea typeface="Calibri"/>
              <a:cs typeface="Calibri"/>
            </a:endParaRPr>
          </a:p>
          <a:p>
            <a:pPr lvl="1"/>
            <a:r>
              <a:rPr lang="nb-NO" dirty="0"/>
              <a:t>August		Midt i sesong</a:t>
            </a:r>
          </a:p>
          <a:p>
            <a:pPr lvl="1"/>
            <a:r>
              <a:rPr lang="nb-NO" dirty="0"/>
              <a:t>Oktober		Etter sommersesong</a:t>
            </a:r>
          </a:p>
          <a:p>
            <a:pPr lvl="1"/>
            <a:r>
              <a:rPr lang="nb-NO" dirty="0"/>
              <a:t>Februar		Årsrapport, og perioderapport</a:t>
            </a:r>
          </a:p>
          <a:p>
            <a:pPr lvl="1"/>
            <a:endParaRPr lang="nb-NO" dirty="0"/>
          </a:p>
          <a:p>
            <a:r>
              <a:rPr lang="nb-NO" dirty="0"/>
              <a:t>En kortere orientering kan tas hver måned. Medlemstall, avvik, status drift, aktuelle arbeidsoppgaver neste måned.</a:t>
            </a:r>
          </a:p>
          <a:p>
            <a:pPr lvl="1"/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6098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-32894" y="58899"/>
            <a:ext cx="8336127" cy="6148515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AAA78D7-B082-EAAF-C5E9-C249F6846AF5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472460" y="234567"/>
            <a:ext cx="6537940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Camper </a:t>
            </a: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for barn og ungdom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B5FD3B99-453F-1473-6E0B-FF6C04250DD6}"/>
              </a:ext>
            </a:extLst>
          </p:cNvPr>
          <p:cNvGraphicFramePr>
            <a:graphicFrameLocks noGrp="1"/>
          </p:cNvGraphicFramePr>
          <p:nvPr/>
        </p:nvGraphicFramePr>
        <p:xfrm>
          <a:off x="354886" y="1634567"/>
          <a:ext cx="7021981" cy="411725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939973">
                  <a:extLst>
                    <a:ext uri="{9D8B030D-6E8A-4147-A177-3AD203B41FA5}">
                      <a16:colId xmlns:a16="http://schemas.microsoft.com/office/drawing/2014/main" val="4090836832"/>
                    </a:ext>
                  </a:extLst>
                </a:gridCol>
                <a:gridCol w="1277141">
                  <a:extLst>
                    <a:ext uri="{9D8B030D-6E8A-4147-A177-3AD203B41FA5}">
                      <a16:colId xmlns:a16="http://schemas.microsoft.com/office/drawing/2014/main" val="760423336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val="1452857979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val="2059373142"/>
                    </a:ext>
                  </a:extLst>
                </a:gridCol>
                <a:gridCol w="1015396">
                  <a:extLst>
                    <a:ext uri="{9D8B030D-6E8A-4147-A177-3AD203B41FA5}">
                      <a16:colId xmlns:a16="http://schemas.microsoft.com/office/drawing/2014/main" val="1196490305"/>
                    </a:ext>
                  </a:extLst>
                </a:gridCol>
              </a:tblGrid>
              <a:tr h="30870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Navn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Sted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Antall deltakere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Tidspunkt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Antall på venteliste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8541053"/>
                  </a:ext>
                </a:extLst>
              </a:tr>
              <a:tr h="294644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Friluftsskole Bymarka (10-13 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Bymarka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23.-27.juni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94377325"/>
                  </a:ext>
                </a:extLst>
              </a:tr>
              <a:tr h="36263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Newtoncamp på Nedalshytta (10-13år)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23.-27.juni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32178031"/>
                  </a:ext>
                </a:extLst>
              </a:tr>
              <a:tr h="314632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Friluftsskole </a:t>
                      </a:r>
                      <a:r>
                        <a:rPr lang="nb-NO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Estenstadmarka</a:t>
                      </a: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(10-13år)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Estenstadmarka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30.juni-4. juli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52973758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Newtoncamp Storerikvollen (10-13 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(16)*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30.juni-4. juli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(4)*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44714989"/>
                  </a:ext>
                </a:extLst>
              </a:tr>
              <a:tr h="3527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Vått, rått og vilt (13-16 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30.juni-4. juli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8256140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Friluftsskole Bymarka (10-13 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Bymarka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4.-8. august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0358753"/>
                  </a:ext>
                </a:extLst>
              </a:tr>
              <a:tr h="37362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 Ramsjøen (13-16år)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4.-8. august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2077014"/>
                  </a:ext>
                </a:extLst>
              </a:tr>
              <a:tr h="48731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Friluftsskole </a:t>
                      </a:r>
                      <a:r>
                        <a:rPr lang="nb-NO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Estenstadmarka</a:t>
                      </a: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(10-13år)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Estenstadmarka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11.-15. august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12349946"/>
                  </a:ext>
                </a:extLst>
              </a:tr>
              <a:tr h="476251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Newtoncamp på Nedalshytta (10-12 år)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11.-15. august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7352667"/>
                  </a:ext>
                </a:extLst>
              </a:tr>
            </a:tbl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624349A3-9AD6-A353-4967-A57DE79C07A3}"/>
              </a:ext>
            </a:extLst>
          </p:cNvPr>
          <p:cNvSpPr txBox="1"/>
          <p:nvPr/>
        </p:nvSpPr>
        <p:spPr>
          <a:xfrm>
            <a:off x="117818" y="5794952"/>
            <a:ext cx="803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*</a:t>
            </a:r>
            <a:r>
              <a:rPr lang="nb-NO" sz="1400"/>
              <a:t>holdt av 2 plasser for lenge til </a:t>
            </a:r>
            <a:r>
              <a:rPr lang="nb-NO" sz="1400" err="1"/>
              <a:t>BUFdir</a:t>
            </a:r>
            <a:r>
              <a:rPr lang="nb-NO" sz="1400"/>
              <a:t>, som jeg ikke fikk fylte opp med de 4 som stod på ventelista</a:t>
            </a:r>
          </a:p>
        </p:txBody>
      </p:sp>
    </p:spTree>
    <p:extLst>
      <p:ext uri="{BB962C8B-B14F-4D97-AF65-F5344CB8AC3E}">
        <p14:creationId xmlns:p14="http://schemas.microsoft.com/office/powerpoint/2010/main" val="2192068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47D4-A674-5676-BBEA-D9C5776B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EF2C9CF5-31FB-D46F-C10A-A17066B19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6A37971-D03E-DDC1-4BB2-9075097BE308}"/>
              </a:ext>
            </a:extLst>
          </p:cNvPr>
          <p:cNvSpPr/>
          <p:nvPr/>
        </p:nvSpPr>
        <p:spPr>
          <a:xfrm>
            <a:off x="-32894" y="58899"/>
            <a:ext cx="8336127" cy="6148515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580B8BDD-18AB-617D-E6F8-F102B3AF1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F6FA2F1F-55B1-06C5-7F5E-C38260C680A1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59DEFF8-EC47-B2FE-7ED3-09C0EEA6A081}"/>
              </a:ext>
            </a:extLst>
          </p:cNvPr>
          <p:cNvSpPr txBox="1">
            <a:spLocks/>
          </p:cNvSpPr>
          <p:nvPr/>
        </p:nvSpPr>
        <p:spPr>
          <a:xfrm>
            <a:off x="472460" y="234567"/>
            <a:ext cx="6537940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Barnas Turlag</a:t>
            </a: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F16A1117-A911-DB87-CA5D-3848D89676A9}"/>
              </a:ext>
            </a:extLst>
          </p:cNvPr>
          <p:cNvGraphicFramePr>
            <a:graphicFrameLocks noGrp="1"/>
          </p:cNvGraphicFramePr>
          <p:nvPr/>
        </p:nvGraphicFramePr>
        <p:xfrm>
          <a:off x="353961" y="1861808"/>
          <a:ext cx="7082411" cy="396164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000403">
                  <a:extLst>
                    <a:ext uri="{9D8B030D-6E8A-4147-A177-3AD203B41FA5}">
                      <a16:colId xmlns:a16="http://schemas.microsoft.com/office/drawing/2014/main" val="4090836832"/>
                    </a:ext>
                  </a:extLst>
                </a:gridCol>
                <a:gridCol w="1277141">
                  <a:extLst>
                    <a:ext uri="{9D8B030D-6E8A-4147-A177-3AD203B41FA5}">
                      <a16:colId xmlns:a16="http://schemas.microsoft.com/office/drawing/2014/main" val="760423336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val="1452857979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val="2059373142"/>
                    </a:ext>
                  </a:extLst>
                </a:gridCol>
                <a:gridCol w="1015396">
                  <a:extLst>
                    <a:ext uri="{9D8B030D-6E8A-4147-A177-3AD203B41FA5}">
                      <a16:colId xmlns:a16="http://schemas.microsoft.com/office/drawing/2014/main" val="1196490305"/>
                    </a:ext>
                  </a:extLst>
                </a:gridCol>
              </a:tblGrid>
              <a:tr h="30870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Navn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Sted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Antall deltakere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Tidspunkt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Antall frivillige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8541053"/>
                  </a:ext>
                </a:extLst>
              </a:tr>
              <a:tr h="294644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Familiehelg på Nedalshytta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20.-22. juni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94377325"/>
                  </a:ext>
                </a:extLst>
              </a:tr>
              <a:tr h="36263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Inspirasjonshelg Gjevilvasshytta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Trollheimen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20.-22. juni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32178031"/>
                  </a:ext>
                </a:extLst>
              </a:tr>
              <a:tr h="314632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Oppdag bygda på sykkel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Stadsbygd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 juni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voksne 2 barn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6993010"/>
                  </a:ext>
                </a:extLst>
              </a:tr>
              <a:tr h="314632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Generasjonscamp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Jøldalshytta</a:t>
                      </a: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(Trollheimen)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 juni-</a:t>
                      </a:r>
                    </a:p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juli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voksne + 1 barn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52973758"/>
                  </a:ext>
                </a:extLst>
              </a:tr>
              <a:tr h="42400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Familiecamp Gjevilvasshytta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Trollheimen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5.-8. juli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(4)*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44714989"/>
                  </a:ext>
                </a:extLst>
              </a:tr>
              <a:tr h="35274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Familietreff på Storerikvollen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14.-18. juni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voksen + 2 barn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8256140"/>
                  </a:ext>
                </a:extLst>
              </a:tr>
              <a:tr h="32446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Bamselunsj ved </a:t>
                      </a:r>
                      <a:r>
                        <a:rPr lang="nb-NO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fugelmyra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Estenstadmarka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 juli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voksne + 1 barn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0358753"/>
                  </a:ext>
                </a:extLst>
              </a:tr>
              <a:tr h="37362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Familiecamp Nedalshytta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Sylan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3.-8. august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voksne, 3 barn +1 ungdom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2077014"/>
                  </a:ext>
                </a:extLst>
              </a:tr>
            </a:tbl>
          </a:graphicData>
        </a:graphic>
      </p:graphicFrame>
      <p:pic>
        <p:nvPicPr>
          <p:cNvPr id="5" name="Bilde 4" descr="Et bilde som inneholder clip art, illustrasjon, Tegnefilm, pattedyr&#10;&#10;KI-generert innhold kan være feil.">
            <a:extLst>
              <a:ext uri="{FF2B5EF4-FFF2-40B4-BE49-F238E27FC236}">
                <a16:creationId xmlns:a16="http://schemas.microsoft.com/office/drawing/2014/main" id="{845CBE38-5F2B-DBE9-AFFD-111917171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93" y="171358"/>
            <a:ext cx="2249007" cy="14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4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982C2-7A0F-FBE9-EE1C-1F9E1BD2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85962197-4AC9-5CC6-2120-BF3DA74B3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3FD7EF7-390C-F61E-809D-55DB2467EC09}"/>
              </a:ext>
            </a:extLst>
          </p:cNvPr>
          <p:cNvSpPr/>
          <p:nvPr/>
        </p:nvSpPr>
        <p:spPr>
          <a:xfrm>
            <a:off x="0" y="321733"/>
            <a:ext cx="9442365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852565FB-D995-E7D2-6E41-B3A57E95C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FD2EFC0-01FB-0149-32AD-E36A9CDC2AEB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4B8555-CE37-BBA7-73A9-8E4FD88C2FA8}"/>
              </a:ext>
            </a:extLst>
          </p:cNvPr>
          <p:cNvSpPr txBox="1">
            <a:spLocks/>
          </p:cNvSpPr>
          <p:nvPr/>
        </p:nvSpPr>
        <p:spPr>
          <a:xfrm>
            <a:off x="472460" y="234567"/>
            <a:ext cx="8307746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Statistikk camper</a:t>
            </a: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barn og ungdom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E717F49-8783-77FF-A029-B5C2327356B8}"/>
              </a:ext>
            </a:extLst>
          </p:cNvPr>
          <p:cNvGraphicFramePr/>
          <p:nvPr/>
        </p:nvGraphicFramePr>
        <p:xfrm>
          <a:off x="190648" y="111760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96501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3A4C2-FB10-93FD-2098-236B243E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AEA036E-0BAF-B6EB-E621-4D5E7275A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9BBCDAD-6C45-D79E-7D50-F8917839FCA3}"/>
              </a:ext>
            </a:extLst>
          </p:cNvPr>
          <p:cNvSpPr/>
          <p:nvPr/>
        </p:nvSpPr>
        <p:spPr>
          <a:xfrm>
            <a:off x="0" y="321733"/>
            <a:ext cx="9442365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C2716C90-18BF-6B67-14BC-20C1D192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C61C16FA-CADA-11E9-B0CF-5CB03A63BA6D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822703-E844-EAD2-BA5E-45CC2D2BD519}"/>
              </a:ext>
            </a:extLst>
          </p:cNvPr>
          <p:cNvSpPr txBox="1">
            <a:spLocks/>
          </p:cNvSpPr>
          <p:nvPr/>
        </p:nvSpPr>
        <p:spPr>
          <a:xfrm>
            <a:off x="472459" y="234567"/>
            <a:ext cx="8848521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Statistikk </a:t>
            </a:r>
            <a:r>
              <a:rPr kumimoji="0" lang="nb-NO" sz="3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sommerferietilbud for barnefamilier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B90C7BB-B45A-184F-7A5E-F9F84D42B119}"/>
              </a:ext>
            </a:extLst>
          </p:cNvPr>
          <p:cNvGraphicFramePr/>
          <p:nvPr/>
        </p:nvGraphicFramePr>
        <p:xfrm>
          <a:off x="409704" y="94919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6497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321735" y="321733"/>
            <a:ext cx="8336127" cy="614851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AAA78D7-B082-EAAF-C5E9-C249F6846AF5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984925" y="1458060"/>
            <a:ext cx="5962326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Camper – </a:t>
            </a:r>
            <a:r>
              <a:rPr kumimoji="0" lang="nb-NO" sz="6000" b="0" i="0" u="none" strike="noStrike" kern="1200" cap="none" spc="0" normalizeH="0" baseline="0" noProof="0" err="1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Bufdir</a:t>
            </a: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plasser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72B8A2-0038-34D1-D3CC-F632BF0F7B3F}"/>
              </a:ext>
            </a:extLst>
          </p:cNvPr>
          <p:cNvSpPr txBox="1"/>
          <p:nvPr/>
        </p:nvSpPr>
        <p:spPr>
          <a:xfrm>
            <a:off x="984925" y="2503814"/>
            <a:ext cx="5534815" cy="2722284"/>
          </a:xfrm>
          <a:prstGeom prst="rect">
            <a:avLst/>
          </a:prstGeom>
          <a:noFill/>
        </p:spPr>
        <p:txBody>
          <a:bodyPr wrap="square" lIns="144000" tIns="0" rIns="10800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altLang="ko-KR" sz="200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22</a:t>
            </a:r>
            <a:r>
              <a:rPr kumimoji="0" lang="nb-NO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 av 200 deltakere på </a:t>
            </a:r>
            <a:r>
              <a:rPr lang="nb-NO" altLang="ko-KR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barne</a:t>
            </a:r>
            <a:r>
              <a:rPr lang="nb-NO" altLang="ko-K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/familiecamper</a:t>
            </a:r>
            <a:r>
              <a:rPr kumimoji="0" lang="nb-NO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 er </a:t>
            </a:r>
            <a:r>
              <a:rPr kumimoji="0" lang="nb-NO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Bufdir</a:t>
            </a:r>
            <a:r>
              <a:rPr kumimoji="0" lang="nb-NO" altLang="ko-K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-plasser</a:t>
            </a:r>
            <a:r>
              <a:rPr lang="nb-NO" altLang="ko-KR" sz="200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. (29 i 2024)</a:t>
            </a:r>
            <a:endParaRPr lang="nb-NO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altLang="ko-K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Tre </a:t>
            </a:r>
            <a:r>
              <a:rPr kumimoji="0" lang="nb-NO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familier </a:t>
            </a:r>
            <a:r>
              <a:rPr lang="nb-NO" altLang="ko-K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fikk </a:t>
            </a:r>
            <a:r>
              <a:rPr kumimoji="0" lang="nb-NO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hytteopphold på to netter på betjent hytte – noen med og noen uten </a:t>
            </a:r>
            <a:r>
              <a:rPr kumimoji="0" lang="nb-NO" altLang="ko-KR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aktivitetsleder</a:t>
            </a:r>
            <a:r>
              <a:rPr lang="nb-NO" altLang="ko-KR" sz="200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 (fire familier i 2024)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sz="2000">
              <a:solidFill>
                <a:prstClr val="black">
                  <a:lumMod val="75000"/>
                  <a:lumOff val="25000"/>
                </a:prstClr>
              </a:solidFill>
              <a:latin typeface="Calibri Light"/>
              <a:ea typeface="맑은 고딕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7278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4179A-417C-5CFB-1717-88AF5C4A7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himmel, sky, gress&#10;&#10;KI-generert innhold kan være feil.">
            <a:extLst>
              <a:ext uri="{FF2B5EF4-FFF2-40B4-BE49-F238E27FC236}">
                <a16:creationId xmlns:a16="http://schemas.microsoft.com/office/drawing/2014/main" id="{BBE63483-534F-79FF-7606-9426BE9E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7D7D8FE-CF85-0EF8-A4C2-F297F835652F}"/>
              </a:ext>
            </a:extLst>
          </p:cNvPr>
          <p:cNvSpPr/>
          <p:nvPr/>
        </p:nvSpPr>
        <p:spPr>
          <a:xfrm>
            <a:off x="221251" y="301852"/>
            <a:ext cx="8403362" cy="6238162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outerShdw blurRad="63500" dist="38100" dir="2700000">
              <a:srgbClr val="FFFFF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50250E61-0E33-9EB4-5832-08841911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D0253981-40C1-7413-BA5C-513FBC49F6D9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0D3D52A-FECF-5E0D-C5FD-5A0E9CDF4E27}"/>
              </a:ext>
            </a:extLst>
          </p:cNvPr>
          <p:cNvSpPr txBox="1">
            <a:spLocks/>
          </p:cNvSpPr>
          <p:nvPr/>
        </p:nvSpPr>
        <p:spPr>
          <a:xfrm>
            <a:off x="494991" y="435821"/>
            <a:ext cx="5962326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Fellesturer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B959871-86D6-13C6-E7C2-00E4F360E033}"/>
              </a:ext>
            </a:extLst>
          </p:cNvPr>
          <p:cNvSpPr txBox="1"/>
          <p:nvPr/>
        </p:nvSpPr>
        <p:spPr>
          <a:xfrm>
            <a:off x="648749" y="1383225"/>
            <a:ext cx="7316550" cy="5953938"/>
          </a:xfrm>
          <a:prstGeom prst="rect">
            <a:avLst/>
          </a:prstGeom>
          <a:noFill/>
        </p:spPr>
        <p:txBody>
          <a:bodyPr wrap="square" lIns="144000" tIns="0" rIns="10800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altLang="ko-KR" sz="2000" b="1">
                <a:latin typeface="Calibri Light"/>
                <a:ea typeface="맑은 고딕"/>
                <a:cs typeface="Calibri Light"/>
              </a:rPr>
              <a:t>Det er blitt gjennomført åtte overnattingsturer samt en dagstur. </a:t>
            </a:r>
          </a:p>
          <a:p>
            <a:pPr marL="742950" lvl="1" indent="-285750">
              <a:lnSpc>
                <a:spcPct val="150000"/>
              </a:lnSpc>
              <a:buFont typeface="Courier New" panose="020B0604020202020204" pitchFamily="34" charset="0"/>
              <a:buChar char="o"/>
              <a:defRPr/>
            </a:pPr>
            <a:r>
              <a:rPr lang="nb-NO" altLang="ko-KR" sz="2000" b="1">
                <a:latin typeface="Calibri Light"/>
                <a:ea typeface="맑은 고딕"/>
                <a:cs typeface="Calibri Light"/>
              </a:rPr>
              <a:t>Til sammen 53 deltakere. (58 i fjor)</a:t>
            </a: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  <a:defRPr/>
            </a:pPr>
            <a:r>
              <a:rPr lang="nb-NO" sz="2000" b="1">
                <a:latin typeface="Calibri Light"/>
                <a:ea typeface="Calibri Light"/>
                <a:cs typeface="Calibri Light"/>
              </a:rPr>
              <a:t>Dagstur til Leksvik hadde 4 deltagere av 12 plasser</a:t>
            </a:r>
            <a:endParaRPr lang="nb-NO" sz="2000"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altLang="ko-KR" sz="2000" b="1" err="1">
                <a:latin typeface="Calibri Light"/>
                <a:ea typeface="맑은 고딕"/>
                <a:cs typeface="Calibri Light"/>
              </a:rPr>
              <a:t>SignaTur</a:t>
            </a:r>
            <a:r>
              <a:rPr lang="nb-NO" altLang="ko-KR" sz="2000" b="1">
                <a:latin typeface="Calibri Light"/>
                <a:ea typeface="맑은 고딕"/>
                <a:cs typeface="Calibri Light"/>
              </a:rPr>
              <a:t> Trollheimen Juli var fulltegnet (12), mens </a:t>
            </a:r>
            <a:r>
              <a:rPr lang="nb-NO" altLang="ko-KR" sz="2000" b="1" err="1">
                <a:latin typeface="Calibri Light"/>
                <a:ea typeface="맑은 고딕"/>
                <a:cs typeface="Calibri Light"/>
              </a:rPr>
              <a:t>SignaTur</a:t>
            </a:r>
            <a:r>
              <a:rPr lang="nb-NO" altLang="ko-KR" sz="2000" b="1">
                <a:latin typeface="Calibri Light"/>
                <a:ea typeface="맑은 고딕"/>
                <a:cs typeface="Calibri Light"/>
              </a:rPr>
              <a:t> August hadde 4/10 ledige plasser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000" b="1">
                <a:latin typeface="Calibri Light"/>
                <a:ea typeface="Calibri Light"/>
                <a:cs typeface="Calibri Light"/>
              </a:rPr>
              <a:t>Singelturene er fortsatt populære: Til sammen 26 deltakere fordelt på to turer, med 83 på venteliste (mest kvinner)</a:t>
            </a:r>
            <a:endParaRPr lang="nb-NO" altLang="ko-KR" sz="2000" b="1">
              <a:latin typeface="Calibri Light"/>
              <a:ea typeface="맑은 고딕"/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altLang="ko-KR" sz="2000" b="1">
                <a:latin typeface="Calibri Light"/>
                <a:ea typeface="맑은 고딕"/>
                <a:cs typeface="Calibri Light"/>
              </a:rPr>
              <a:t>Nye turer: Telttur Dovrefjell (7/7 deltakere + 2 på venteliste), </a:t>
            </a:r>
            <a:r>
              <a:rPr lang="nb-NO" altLang="ko-KR" sz="2000" b="1" err="1">
                <a:latin typeface="Calibri Light"/>
                <a:ea typeface="맑은 고딕"/>
                <a:cs typeface="Calibri Light"/>
              </a:rPr>
              <a:t>Fresh</a:t>
            </a:r>
            <a:r>
              <a:rPr lang="nb-NO" altLang="ko-KR" sz="2000" b="1">
                <a:latin typeface="Calibri Light"/>
                <a:ea typeface="맑은 고딕"/>
                <a:cs typeface="Calibri Light"/>
              </a:rPr>
              <a:t> in </a:t>
            </a:r>
            <a:r>
              <a:rPr lang="nb-NO" altLang="ko-KR" sz="2000" b="1" err="1">
                <a:latin typeface="Calibri Light"/>
                <a:ea typeface="맑은 고딕"/>
                <a:cs typeface="Calibri Light"/>
              </a:rPr>
              <a:t>the</a:t>
            </a:r>
            <a:r>
              <a:rPr lang="nb-NO" altLang="ko-KR" sz="2000" b="1">
                <a:latin typeface="Calibri Light"/>
                <a:ea typeface="맑은 고딕"/>
                <a:cs typeface="Calibri Light"/>
              </a:rPr>
              <a:t> fjells 4/12), Toppturer i Sylan (6/12), Toppturer i Trollheimen (7/10).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2000" b="1">
                <a:solidFill>
                  <a:srgbClr val="000000"/>
                </a:solidFill>
                <a:ea typeface="+mn-lt"/>
                <a:cs typeface="+mn-lt"/>
              </a:rPr>
              <a:t>I snitt var det 69,9% </a:t>
            </a:r>
            <a:r>
              <a:rPr lang="nb-NO" sz="2000" b="1" err="1">
                <a:solidFill>
                  <a:srgbClr val="000000"/>
                </a:solidFill>
                <a:ea typeface="+mn-lt"/>
                <a:cs typeface="+mn-lt"/>
              </a:rPr>
              <a:t>beleggsnivå</a:t>
            </a:r>
            <a:r>
              <a:rPr lang="nb-NO" sz="2000" b="1">
                <a:solidFill>
                  <a:srgbClr val="000000"/>
                </a:solidFill>
                <a:ea typeface="+mn-lt"/>
                <a:cs typeface="+mn-lt"/>
              </a:rPr>
              <a:t> på plassene</a:t>
            </a:r>
            <a:endParaRPr lang="nb-NO" altLang="ko-KR" sz="2000" b="1">
              <a:solidFill>
                <a:srgbClr val="000000"/>
              </a:solidFill>
              <a:latin typeface="Calibri Light"/>
              <a:ea typeface="맑은 고딕"/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sz="2000">
              <a:solidFill>
                <a:prstClr val="black">
                  <a:lumMod val="75000"/>
                  <a:lumOff val="25000"/>
                </a:prstClr>
              </a:solidFill>
              <a:latin typeface="Calibri Light"/>
              <a:ea typeface="맑은 고딕"/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sz="2000">
              <a:solidFill>
                <a:prstClr val="black">
                  <a:lumMod val="75000"/>
                  <a:lumOff val="25000"/>
                </a:prstClr>
              </a:solidFill>
              <a:latin typeface="Calibri Light"/>
              <a:ea typeface="맑은 고딕"/>
              <a:cs typeface="Calibri Light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1716F2C-F44B-F587-17E9-9B715D9EB9C0}"/>
              </a:ext>
            </a:extLst>
          </p:cNvPr>
          <p:cNvSpPr txBox="1"/>
          <p:nvPr/>
        </p:nvSpPr>
        <p:spPr>
          <a:xfrm>
            <a:off x="8652223" y="5612476"/>
            <a:ext cx="23574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noProof="1">
                <a:solidFill>
                  <a:schemeClr val="bg1"/>
                </a:solidFill>
                <a:ea typeface="Calibri"/>
                <a:cs typeface="Calibri"/>
              </a:rPr>
              <a:t>Foto: Fra singeltur på Gjevilvasshytta</a:t>
            </a:r>
            <a:endParaRPr lang="nb-NO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97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EB0D-EBA2-F18B-5973-453592187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tre, plante, vandring&#10;&#10;KI-generert innhold kan være feil.">
            <a:extLst>
              <a:ext uri="{FF2B5EF4-FFF2-40B4-BE49-F238E27FC236}">
                <a16:creationId xmlns:a16="http://schemas.microsoft.com/office/drawing/2014/main" id="{B5BFECEC-2CB5-6F9C-3D31-9DB80F651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" b="50"/>
          <a:stretch>
            <a:fillRect/>
          </a:stretch>
        </p:blipFill>
        <p:spPr>
          <a:xfrm>
            <a:off x="0" y="0"/>
            <a:ext cx="12204118" cy="686364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058F09F-F1A5-A81F-050D-802953524C8C}"/>
              </a:ext>
            </a:extLst>
          </p:cNvPr>
          <p:cNvSpPr/>
          <p:nvPr/>
        </p:nvSpPr>
        <p:spPr>
          <a:xfrm>
            <a:off x="221251" y="313947"/>
            <a:ext cx="10882885" cy="6226067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outerShdw blurRad="63500" dist="38100" dir="2700000">
              <a:srgbClr val="FFFFF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F258A74D-3870-6190-9FC1-9706487FC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1A33A809-3BBD-43E5-ADC5-CB079EBA6CA0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6B7C71C-1AF0-F9BB-9295-D4BAD3DE7E6E}"/>
              </a:ext>
            </a:extLst>
          </p:cNvPr>
          <p:cNvSpPr txBox="1">
            <a:spLocks/>
          </p:cNvSpPr>
          <p:nvPr/>
        </p:nvSpPr>
        <p:spPr>
          <a:xfrm>
            <a:off x="652229" y="665630"/>
            <a:ext cx="9494134" cy="871837"/>
          </a:xfrm>
          <a:prstGeom prst="rect">
            <a:avLst/>
          </a:prstGeom>
          <a:effectLst>
            <a:outerShdw blurRad="63500" dist="38100" dir="2700000">
              <a:srgbClr val="000000">
                <a:alpha val="3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b-NO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Topp7: Noen høydepunkter</a:t>
            </a:r>
            <a:endParaRPr kumimoji="0" lang="nb-NO" sz="6000" b="0" u="none" strike="noStrike" kern="1200" cap="none" spc="0" normalizeH="0" baseline="0" noProof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DDA26AE-93D6-F809-1E3C-6FD1FD768D24}"/>
              </a:ext>
            </a:extLst>
          </p:cNvPr>
          <p:cNvSpPr txBox="1"/>
          <p:nvPr/>
        </p:nvSpPr>
        <p:spPr>
          <a:xfrm>
            <a:off x="491511" y="1334845"/>
            <a:ext cx="10340359" cy="6092437"/>
          </a:xfrm>
          <a:prstGeom prst="rect">
            <a:avLst/>
          </a:prstGeom>
          <a:noFill/>
          <a:effectLst>
            <a:outerShdw blurRad="63500" dist="38100" dir="2700000">
              <a:srgbClr val="000000">
                <a:alpha val="18000"/>
              </a:srgbClr>
            </a:outerShdw>
          </a:effectLst>
        </p:spPr>
        <p:txBody>
          <a:bodyPr wrap="square" lIns="144000" tIns="0" rIns="10800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sz="1700" b="1">
              <a:solidFill>
                <a:srgbClr val="000000"/>
              </a:solidFill>
              <a:latin typeface="Calibri Light"/>
              <a:ea typeface="맑은 고딕"/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Et vellykka arrangement med strålende vær! Nesten </a:t>
            </a:r>
            <a:r>
              <a:rPr lang="nb-NO" sz="1700" b="1">
                <a:latin typeface="ABC Social"/>
                <a:ea typeface="맑은 고딕"/>
                <a:cs typeface="Calibri Light"/>
              </a:rPr>
              <a:t>1800</a:t>
            </a:r>
            <a:r>
              <a:rPr lang="nb-NO" sz="1700">
                <a:latin typeface="ABC Social"/>
                <a:ea typeface="맑은 고딕"/>
                <a:cs typeface="Calibri Light"/>
              </a:rPr>
              <a:t> billetter solgt, en økning fra fjorårets 1600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Trimpoeng fungere veldig godt kontra fjorårets 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Godkjent bruk av </a:t>
            </a:r>
            <a:r>
              <a:rPr lang="nb-NO" sz="1700" err="1">
                <a:latin typeface="ABC Social"/>
                <a:ea typeface="맑은 고딕"/>
                <a:cs typeface="Calibri Light"/>
              </a:rPr>
              <a:t>Ilaparken</a:t>
            </a:r>
            <a:r>
              <a:rPr lang="nb-NO" sz="1700">
                <a:latin typeface="ABC Social"/>
                <a:ea typeface="맑은 고딕"/>
                <a:cs typeface="Calibri Light"/>
              </a:rPr>
              <a:t> i byrom gjennom </a:t>
            </a:r>
            <a:r>
              <a:rPr lang="nb-NO" sz="1700" err="1">
                <a:latin typeface="ABC Social"/>
                <a:ea typeface="맑은 고딕"/>
                <a:cs typeface="Calibri Light"/>
              </a:rPr>
              <a:t>CimEvent</a:t>
            </a:r>
            <a:r>
              <a:rPr lang="nb-NO" sz="1700">
                <a:latin typeface="ABC Social"/>
                <a:ea typeface="맑은 고딕"/>
                <a:cs typeface="Calibri Light"/>
              </a:rPr>
              <a:t> (ble ikke fullført i 2023 &amp; -24)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En undersøkelse gjort i forkant førte til beslutningen om å fortsette med </a:t>
            </a:r>
            <a:r>
              <a:rPr lang="nb-NO" sz="1700" err="1">
                <a:latin typeface="ABC Social"/>
                <a:ea typeface="맑은 고딕"/>
                <a:cs typeface="Calibri Light"/>
              </a:rPr>
              <a:t>reste</a:t>
            </a:r>
            <a:r>
              <a:rPr lang="nb-NO" sz="1700">
                <a:latin typeface="ABC Social"/>
                <a:ea typeface="맑은 고딕"/>
                <a:cs typeface="Calibri Light"/>
              </a:rPr>
              <a:t>-år for premier (T-skjorter)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Samarbeid med Trondheim Symfoniorkester &amp; Opera og NTNU: "Gjør Topp7 til en musikkopplevelse"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Fin sak i </a:t>
            </a:r>
            <a:r>
              <a:rPr lang="nb-NO" sz="1700" err="1">
                <a:latin typeface="ABC Social"/>
                <a:ea typeface="맑은 고딕"/>
                <a:cs typeface="Calibri Light"/>
              </a:rPr>
              <a:t>Adresseavisa</a:t>
            </a:r>
            <a:r>
              <a:rPr lang="nb-NO" sz="1700">
                <a:latin typeface="ABC Social"/>
                <a:ea typeface="맑은 고딕"/>
                <a:cs typeface="Calibri Light"/>
              </a:rPr>
              <a:t>, fysisk og på nett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Markedsføring og informasjonsarbeid i forkant av arrangementet ble løftet gjennom: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Tydelige vilkår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Infomailer til deltakere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Blest og daglige </a:t>
            </a:r>
            <a:r>
              <a:rPr lang="nb-NO" sz="1700" err="1">
                <a:latin typeface="ABC Social"/>
                <a:ea typeface="맑은 고딕"/>
                <a:cs typeface="Calibri Light"/>
              </a:rPr>
              <a:t>utrekkskonkurranser</a:t>
            </a:r>
            <a:r>
              <a:rPr lang="nb-NO" sz="1700">
                <a:latin typeface="ABC Social"/>
                <a:ea typeface="맑은 고딕"/>
                <a:cs typeface="Calibri Light"/>
              </a:rPr>
              <a:t> på FB-arrangement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latin typeface="ABC Social"/>
                <a:ea typeface="맑은 고딕"/>
                <a:cs typeface="Calibri Light"/>
              </a:rPr>
              <a:t>Frivilligkommunikasjon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  <a:defRPr/>
            </a:pPr>
            <a:endParaRPr lang="nb-NO" sz="1400">
              <a:solidFill>
                <a:srgbClr val="1B1B1B"/>
              </a:solidFill>
              <a:latin typeface="ABC Social"/>
              <a:ea typeface="맑은 고딕"/>
              <a:cs typeface="Calibri Ligh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sz="1400">
              <a:solidFill>
                <a:srgbClr val="1B1B1B"/>
              </a:solidFill>
              <a:latin typeface="ABC Social"/>
              <a:ea typeface="맑은 고딕"/>
              <a:cs typeface="Calibri Ligh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sz="1400">
              <a:solidFill>
                <a:srgbClr val="1B1B1B"/>
              </a:solidFill>
              <a:latin typeface="ABC Social"/>
              <a:ea typeface="맑은 고딕"/>
              <a:cs typeface="Calibri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sz="2000">
              <a:solidFill>
                <a:srgbClr val="404040"/>
              </a:solidFill>
              <a:latin typeface="Calibri Light"/>
              <a:ea typeface="맑은 고딕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654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321735" y="201153"/>
            <a:ext cx="8336127" cy="6148515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AAA78D7-B082-EAAF-C5E9-C249F6846AF5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652229" y="838093"/>
            <a:ext cx="6653139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DNT ung Trondheim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B5FD3B99-453F-1473-6E0B-FF6C04250DD6}"/>
              </a:ext>
            </a:extLst>
          </p:cNvPr>
          <p:cNvGraphicFramePr>
            <a:graphicFrameLocks noGrp="1"/>
          </p:cNvGraphicFramePr>
          <p:nvPr/>
        </p:nvGraphicFramePr>
        <p:xfrm>
          <a:off x="652229" y="2195144"/>
          <a:ext cx="7626870" cy="310284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353552">
                  <a:extLst>
                    <a:ext uri="{9D8B030D-6E8A-4147-A177-3AD203B41FA5}">
                      <a16:colId xmlns:a16="http://schemas.microsoft.com/office/drawing/2014/main" val="4090836832"/>
                    </a:ext>
                  </a:extLst>
                </a:gridCol>
                <a:gridCol w="1883324">
                  <a:extLst>
                    <a:ext uri="{9D8B030D-6E8A-4147-A177-3AD203B41FA5}">
                      <a16:colId xmlns:a16="http://schemas.microsoft.com/office/drawing/2014/main" val="760423336"/>
                    </a:ext>
                  </a:extLst>
                </a:gridCol>
                <a:gridCol w="1339246">
                  <a:extLst>
                    <a:ext uri="{9D8B030D-6E8A-4147-A177-3AD203B41FA5}">
                      <a16:colId xmlns:a16="http://schemas.microsoft.com/office/drawing/2014/main" val="1452857979"/>
                    </a:ext>
                  </a:extLst>
                </a:gridCol>
                <a:gridCol w="1260939">
                  <a:extLst>
                    <a:ext uri="{9D8B030D-6E8A-4147-A177-3AD203B41FA5}">
                      <a16:colId xmlns:a16="http://schemas.microsoft.com/office/drawing/2014/main" val="2059373142"/>
                    </a:ext>
                  </a:extLst>
                </a:gridCol>
                <a:gridCol w="1789809">
                  <a:extLst>
                    <a:ext uri="{9D8B030D-6E8A-4147-A177-3AD203B41FA5}">
                      <a16:colId xmlns:a16="http://schemas.microsoft.com/office/drawing/2014/main" val="397967605"/>
                    </a:ext>
                  </a:extLst>
                </a:gridCol>
              </a:tblGrid>
              <a:tr h="78933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Navn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Sted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Registrert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Tidspunkt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>
                          <a:solidFill>
                            <a:srgbClr val="FFFFFF"/>
                          </a:solidFill>
                          <a:effectLst/>
                        </a:rPr>
                        <a:t>merknad</a:t>
                      </a:r>
                      <a:endParaRPr lang="nb-NO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8541053"/>
                  </a:ext>
                </a:extLst>
              </a:tr>
              <a:tr h="108668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5 stjerner i Sylan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Norsk og Svensk side av Sylmassivet med telt og hytteovernattinger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7.-13. juni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Dyr og lang tur, ingen interesse 14 dager før turstart, valgte å avlyse tidlig grunnet kapasitetsproblemer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94377325"/>
                  </a:ext>
                </a:extLst>
              </a:tr>
              <a:tr h="108668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 til Innerdalen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Innerdalen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8.-10. august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Billig telttur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9976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936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0CE57-3127-E17A-2CE8-517CE8B7D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D253B8F2-0785-E8C0-C2BB-FC9037CEB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5B93A88-4F47-1F4A-6AFA-A1A1FE65BA65}"/>
              </a:ext>
            </a:extLst>
          </p:cNvPr>
          <p:cNvSpPr/>
          <p:nvPr/>
        </p:nvSpPr>
        <p:spPr>
          <a:xfrm>
            <a:off x="321735" y="201153"/>
            <a:ext cx="8348222" cy="5362325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nb-NO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5AEDB44E-2732-D8B0-6B05-A85B1C0D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22F42D7-B699-ED43-DC5E-0925A7A0296F}"/>
              </a:ext>
            </a:extLst>
          </p:cNvPr>
          <p:cNvSpPr txBox="1"/>
          <p:nvPr/>
        </p:nvSpPr>
        <p:spPr>
          <a:xfrm>
            <a:off x="652229" y="2607789"/>
            <a:ext cx="7204838" cy="1050737"/>
          </a:xfrm>
          <a:prstGeom prst="rect">
            <a:avLst/>
          </a:prstGeom>
          <a:noFill/>
        </p:spPr>
        <p:txBody>
          <a:bodyPr wrap="square" lIns="144000" tIns="0" rIns="108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맑은 고딕" panose="020B0503020000020004" pitchFamily="34" charset="-12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19CC01-EEA7-7925-D19F-91F9C1E34D39}"/>
              </a:ext>
            </a:extLst>
          </p:cNvPr>
          <p:cNvSpPr txBox="1">
            <a:spLocks/>
          </p:cNvSpPr>
          <p:nvPr/>
        </p:nvSpPr>
        <p:spPr>
          <a:xfrm>
            <a:off x="652229" y="838093"/>
            <a:ext cx="6653139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nb-NO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Turgruppa Til Topps</a:t>
            </a:r>
            <a:endParaRPr kumimoji="0" lang="nb-NO" sz="6000" b="0" i="0" u="none" strike="noStrike" kern="1200" cap="none" spc="0" normalizeH="0" baseline="0" noProof="0">
              <a:ln>
                <a:noFill/>
              </a:ln>
              <a:solidFill>
                <a:srgbClr val="D21D1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962A480-0B7A-5467-49F3-5B81FF8D3DF3}"/>
              </a:ext>
            </a:extLst>
          </p:cNvPr>
          <p:cNvSpPr txBox="1"/>
          <p:nvPr/>
        </p:nvSpPr>
        <p:spPr>
          <a:xfrm>
            <a:off x="802821" y="1809749"/>
            <a:ext cx="6844392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>
                <a:ea typeface="Calibri"/>
                <a:cs typeface="Calibri"/>
              </a:rPr>
              <a:t>3 nærturer i Trondheim: 34 deltakere</a:t>
            </a:r>
          </a:p>
          <a:p>
            <a:pPr marL="285750" indent="-285750">
              <a:buFont typeface="Arial"/>
              <a:buChar char="•"/>
            </a:pPr>
            <a:endParaRPr lang="nb-NO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>
                <a:ea typeface="Calibri"/>
                <a:cs typeface="Calibri"/>
              </a:rPr>
              <a:t>Dagstur over Vassfjellet: 22 deltakere </a:t>
            </a:r>
          </a:p>
          <a:p>
            <a:pPr marL="285750" indent="-285750">
              <a:buFont typeface="Arial"/>
              <a:buChar char="•"/>
            </a:pPr>
            <a:endParaRPr lang="nb-NO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b-NO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b-NO">
              <a:ea typeface="Calibri"/>
              <a:cs typeface="Calibri"/>
            </a:endParaRPr>
          </a:p>
          <a:p>
            <a:r>
              <a:rPr lang="nb-NO" sz="6000" err="1">
                <a:solidFill>
                  <a:srgbClr val="FF0000"/>
                </a:solidFill>
                <a:ea typeface="Calibri"/>
                <a:cs typeface="Calibri"/>
              </a:rPr>
              <a:t>Veteranan</a:t>
            </a:r>
            <a:endParaRPr lang="nb-NO" sz="6000">
              <a:solidFill>
                <a:srgbClr val="FF0000"/>
              </a:solidFill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>
                <a:ea typeface="Calibri"/>
                <a:cs typeface="Calibri"/>
              </a:rPr>
              <a:t>Sommeravslutning med 45 deltakere</a:t>
            </a:r>
          </a:p>
          <a:p>
            <a:pPr marL="171450" indent="-171450">
              <a:buFont typeface="Arial"/>
              <a:buChar char="•"/>
            </a:pPr>
            <a:r>
              <a:rPr lang="nb-NO">
                <a:ea typeface="Calibri"/>
                <a:cs typeface="Calibri"/>
              </a:rPr>
              <a:t>To ukentlige turer fra august med 126 deltakere </a:t>
            </a:r>
          </a:p>
        </p:txBody>
      </p:sp>
    </p:spTree>
    <p:extLst>
      <p:ext uri="{BB962C8B-B14F-4D97-AF65-F5344CB8AC3E}">
        <p14:creationId xmlns:p14="http://schemas.microsoft.com/office/powerpoint/2010/main" val="891511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321735" y="321733"/>
            <a:ext cx="8336127" cy="6148515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AAA78D7-B082-EAAF-C5E9-C249F6846AF5}"/>
              </a:ext>
            </a:extLst>
          </p:cNvPr>
          <p:cNvSpPr txBox="1"/>
          <p:nvPr/>
        </p:nvSpPr>
        <p:spPr>
          <a:xfrm>
            <a:off x="652229" y="2607789"/>
            <a:ext cx="7204838" cy="3820726"/>
          </a:xfrm>
          <a:prstGeom prst="rect">
            <a:avLst/>
          </a:prstGeom>
          <a:noFill/>
        </p:spPr>
        <p:txBody>
          <a:bodyPr wrap="square" lIns="144000" tIns="0" rIns="10800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Rett Ut – sommerpause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Turverket er satt på pause da det konkurrerte mot DNT ung turene i stedet for at turgruppene spiller hverandre gode. Fellesverket er invitert til å delta på DNT ung sine nærturer samt enkle fjellturer.</a:t>
            </a:r>
            <a:endParaRPr lang="nb-NO" altLang="ko-KR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	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652229" y="1118442"/>
            <a:ext cx="5962326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Inaktive grupper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7C41693-74E9-EA0F-F640-30D993D22529}"/>
              </a:ext>
            </a:extLst>
          </p:cNvPr>
          <p:cNvSpPr txBox="1"/>
          <p:nvPr/>
        </p:nvSpPr>
        <p:spPr>
          <a:xfrm>
            <a:off x="967845" y="2046029"/>
            <a:ext cx="609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1" u="none" strike="noStrike" kern="1200" cap="none" spc="3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Sommerpause</a:t>
            </a:r>
            <a:endParaRPr kumimoji="0" lang="nb-NO" sz="16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8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524F0E-0A9A-54A8-98DB-ED9F9FB7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sammendrag 12. august 2025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89C661-2C83-5E58-8B4C-084779267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Året startet på det jevne, vintersesong og juni hadde aktivitet på nivå med fjoråret, og det lå an til et økonomisk resultat </a:t>
            </a:r>
            <a:r>
              <a:rPr lang="nb-NO" dirty="0" err="1"/>
              <a:t>ca</a:t>
            </a:r>
            <a:r>
              <a:rPr lang="nb-NO" dirty="0"/>
              <a:t> 1,2 </a:t>
            </a:r>
            <a:r>
              <a:rPr lang="nb-NO" dirty="0" err="1"/>
              <a:t>mill</a:t>
            </a:r>
            <a:r>
              <a:rPr lang="nb-NO" dirty="0"/>
              <a:t> under budsjett</a:t>
            </a:r>
          </a:p>
          <a:p>
            <a:r>
              <a:rPr lang="nb-NO" dirty="0"/>
              <a:t>Juli og starten på august har snudd veldig positivt. Medlemsutviklingen er nå positiv, med 1,3 % økning fra i fjor, og besøket på de betjente hyttene er opp i overkant av 20 %. Dette betyr at vi ser ut til å nå inntektsmålene for sommersesongen. Kostnadssiden har naturligvis også økt, noe, og det er for tidlig å si om vi henter oss inn resultatmessig</a:t>
            </a:r>
          </a:p>
          <a:p>
            <a:r>
              <a:rPr lang="nb-NO" dirty="0"/>
              <a:t>Aktivitetene har gått bra. Barne- og ungdomscampene er stort sett fulltegnet, gruppene har fin aktivitet, og fellesturer er på nivå med fjoråret</a:t>
            </a:r>
          </a:p>
          <a:p>
            <a:r>
              <a:rPr lang="nb-NO" dirty="0"/>
              <a:t>På investeringssida er det gode prosesser som bringer oss framover på de større prosjektene på Storerikvollen, og Gjevilvasshytta. Utøvende er solcelleanlegget på </a:t>
            </a:r>
            <a:r>
              <a:rPr lang="nb-NO" dirty="0" err="1"/>
              <a:t>Jøldalen</a:t>
            </a:r>
            <a:r>
              <a:rPr lang="nb-NO" dirty="0"/>
              <a:t>, og oppgradering av TT-brygga de største tiltakene i tillegg til vedlikehold, og arbeid med å lukke avvik på elanleggene på tre av hyttene</a:t>
            </a:r>
          </a:p>
          <a:p>
            <a:r>
              <a:rPr lang="nb-NO" dirty="0"/>
              <a:t>Vi har så langt ikke avvik som gir grunn til bekymring eller ekstraordinære tiltak, selv om vi har behov for å gjøre investeringer på noen av de tekniske anleggene til neste sesong</a:t>
            </a:r>
          </a:p>
          <a:p>
            <a:r>
              <a:rPr lang="nb-NO" dirty="0"/>
              <a:t>Vi foreslår å fortsette driften etter planen, selv om økonomien foreløpig er noe usikker. </a:t>
            </a:r>
          </a:p>
        </p:txBody>
      </p:sp>
    </p:spTree>
    <p:extLst>
      <p:ext uri="{BB962C8B-B14F-4D97-AF65-F5344CB8AC3E}">
        <p14:creationId xmlns:p14="http://schemas.microsoft.com/office/powerpoint/2010/main" val="4040316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" b="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321735" y="321733"/>
            <a:ext cx="8336127" cy="614851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AAA78D7-B082-EAAF-C5E9-C249F6846AF5}"/>
              </a:ext>
            </a:extLst>
          </p:cNvPr>
          <p:cNvSpPr txBox="1"/>
          <p:nvPr/>
        </p:nvSpPr>
        <p:spPr>
          <a:xfrm>
            <a:off x="596945" y="1435526"/>
            <a:ext cx="7768056" cy="7606378"/>
          </a:xfrm>
          <a:prstGeom prst="rect">
            <a:avLst/>
          </a:prstGeom>
          <a:noFill/>
        </p:spPr>
        <p:txBody>
          <a:bodyPr wrap="square" lIns="144000" tIns="0" rIns="108000" bIns="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altLang="ko-KR" sz="1700" b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Barn og </a:t>
            </a:r>
            <a:r>
              <a:rPr lang="nb-NO" altLang="ko-KR" sz="1700" b="1" err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undom</a:t>
            </a:r>
            <a:endParaRPr lang="nb-NO" altLang="ko-KR" sz="1700" b="1">
              <a:solidFill>
                <a:prstClr val="black">
                  <a:lumMod val="75000"/>
                  <a:lumOff val="25000"/>
                </a:prstClr>
              </a:solidFill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170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5 stjerner i Sylan med DNT ung Trondheim (ingen påmeldte)</a:t>
            </a:r>
            <a:endParaRPr lang="nb-NO" altLang="ko-KR" sz="1700">
              <a:solidFill>
                <a:prstClr val="black">
                  <a:lumMod val="75000"/>
                  <a:lumOff val="25000"/>
                </a:prstClr>
              </a:solidFill>
              <a:latin typeface="Calibri Light"/>
              <a:ea typeface="맑은 고딕"/>
              <a:cs typeface="Calibri Light"/>
            </a:endParaRPr>
          </a:p>
          <a:p>
            <a:pPr>
              <a:lnSpc>
                <a:spcPct val="150000"/>
              </a:lnSpc>
              <a:defRPr/>
            </a:pPr>
            <a:r>
              <a:rPr lang="nb-NO" altLang="ko-KR" sz="1700" b="1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TTF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ea typeface="+mn-lt"/>
                <a:cs typeface="+mn-lt"/>
              </a:rPr>
              <a:t>Sykkelhelg i Åre</a:t>
            </a:r>
            <a:r>
              <a:rPr lang="nb-NO" altLang="ko-KR" sz="170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, lagt ut litt spontant/sent. For få påmeldte.</a:t>
            </a:r>
            <a:endParaRPr lang="nb-NO" altLang="ko-KR" sz="17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  <a:defRPr/>
            </a:pP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Calibri"/>
              </a:rPr>
              <a:t>Fjellsport 1-kurs med TTF, for få påmeldte.</a:t>
            </a:r>
            <a:endParaRPr lang="nb-NO" sz="1700">
              <a:solidFill>
                <a:prstClr val="black">
                  <a:lumMod val="75000"/>
                  <a:lumOff val="25000"/>
                </a:prstClr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Calibri"/>
              </a:rPr>
              <a:t>Sunndaltopper, avlyst </a:t>
            </a:r>
            <a:r>
              <a:rPr lang="nb-NO" sz="170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Calibri"/>
              </a:rPr>
              <a:t>pga</a:t>
            </a: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Calibri"/>
              </a:rPr>
              <a:t> snøforhold. Var veldig god påmelding.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ea typeface="+mn-lt"/>
                <a:cs typeface="+mn-lt"/>
              </a:rPr>
              <a:t>Klatresamling Hurrungane i telt, avlyst </a:t>
            </a:r>
            <a:r>
              <a:rPr lang="nb-NO" sz="1700" err="1">
                <a:solidFill>
                  <a:prstClr val="black">
                    <a:lumMod val="75000"/>
                    <a:lumOff val="25000"/>
                  </a:prstClr>
                </a:solidFill>
                <a:ea typeface="+mn-lt"/>
                <a:cs typeface="+mn-lt"/>
              </a:rPr>
              <a:t>pga</a:t>
            </a: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ea typeface="+mn-lt"/>
                <a:cs typeface="+mn-lt"/>
              </a:rPr>
              <a:t> vær, var 6 påmeldt + 5 på venteliste</a:t>
            </a:r>
            <a:endParaRPr lang="nb-NO" sz="170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Calibri"/>
              </a:rPr>
              <a:t>Løpetur trekanten i Trollheimen (utsettes?)</a:t>
            </a:r>
          </a:p>
          <a:p>
            <a:pPr>
              <a:lnSpc>
                <a:spcPct val="150000"/>
              </a:lnSpc>
              <a:defRPr/>
            </a:pPr>
            <a:r>
              <a:rPr lang="nb-NO" sz="17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Calibri"/>
                <a:cs typeface="Calibri"/>
              </a:rPr>
              <a:t>Fellesturer</a:t>
            </a: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  <a:defRPr/>
            </a:pP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Calibri Light"/>
                <a:cs typeface="Calibri Light"/>
              </a:rPr>
              <a:t>Fjellflorahelg på Gjevilvasshytta, få påmeldte.</a:t>
            </a: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  <a:defRPr/>
            </a:pPr>
            <a:r>
              <a:rPr lang="nb-NO" sz="1700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Calibri Light"/>
                <a:cs typeface="Calibri Light"/>
              </a:rPr>
              <a:t>Dagstur Forollhogna, fellestur, tre deltakere påmeldt, alle fra samme familie, ønsket ikke å gå turen uten andre deltakere.</a:t>
            </a:r>
            <a:endParaRPr lang="nb-NO" sz="1700">
              <a:solidFill>
                <a:prstClr val="black">
                  <a:lumMod val="75000"/>
                  <a:lumOff val="25000"/>
                </a:prstClr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sz="160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sz="160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b="1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b="1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b="1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b-NO" altLang="ko-KR" b="1">
              <a:solidFill>
                <a:prstClr val="black">
                  <a:lumMod val="75000"/>
                  <a:lumOff val="25000"/>
                </a:prstClr>
              </a:solidFill>
              <a:latin typeface="Calibri Light" panose="020F0302020204030204" pitchFamily="34" charset="0"/>
              <a:ea typeface="맑은 고딕" panose="020B0503020000020004" pitchFamily="34" charset="-127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	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543372" y="491367"/>
            <a:ext cx="7204838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Avlyste arrangement</a:t>
            </a:r>
          </a:p>
        </p:txBody>
      </p:sp>
    </p:spTree>
    <p:extLst>
      <p:ext uri="{BB962C8B-B14F-4D97-AF65-F5344CB8AC3E}">
        <p14:creationId xmlns:p14="http://schemas.microsoft.com/office/powerpoint/2010/main" val="2327820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gress, himmel, sky&#10;&#10;KI-generert innhold kan være feil.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" b="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498716" y="497866"/>
            <a:ext cx="8336127" cy="550746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outerShdw blurRad="63500" dist="3810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AAA78D7-B082-EAAF-C5E9-C249F6846AF5}"/>
              </a:ext>
            </a:extLst>
          </p:cNvPr>
          <p:cNvSpPr txBox="1"/>
          <p:nvPr/>
        </p:nvSpPr>
        <p:spPr>
          <a:xfrm>
            <a:off x="732730" y="2104223"/>
            <a:ext cx="7204838" cy="3820726"/>
          </a:xfrm>
          <a:prstGeom prst="rect">
            <a:avLst/>
          </a:prstGeom>
          <a:noFill/>
        </p:spPr>
        <p:txBody>
          <a:bodyPr wrap="square" lIns="144000" tIns="0" rIns="10800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ko-KR" sz="1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Alle turer har minst en fullkvalifisert turleder, ofte to. Noen gang skriver vi innplassering i turlederstigen vurdering på turledere som leder turer på sommerfjellet uten godkjent sommerturlederkurs. (Innerdalsturen til DNT ung, Signatur Trollheimen)</a:t>
            </a:r>
            <a:endParaRPr lang="nb-NO" altLang="ko-KR" sz="18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altLang="ko-KR">
                <a:latin typeface="Calibri Light"/>
                <a:ea typeface="맑은 고딕"/>
                <a:cs typeface="Calibri Light"/>
              </a:rPr>
              <a:t>Alle turer har levert godkjent risikovurdering innen turstart.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altLang="ko-KR">
                <a:latin typeface="Calibri Light"/>
                <a:ea typeface="맑은 고딕"/>
                <a:cs typeface="Calibri Light"/>
              </a:rPr>
              <a:t>Det kan ta noe tid å få inn alle turrapportene, særlig i ferietiden. Alle turer i starten av sommerferien har levert turrapport, mangler noen fra slutten (men de må få noen dager på seg til å l</a:t>
            </a:r>
            <a:r>
              <a:rPr lang="nb-NO" altLang="ko-KR">
                <a:solidFill>
                  <a:prstClr val="black">
                    <a:lumMod val="75000"/>
                    <a:lumOff val="25000"/>
                  </a:prstClr>
                </a:solidFill>
                <a:latin typeface="Calibri Light"/>
                <a:ea typeface="맑은 고딕"/>
                <a:cs typeface="Calibri Light"/>
              </a:rPr>
              <a:t>evere)</a:t>
            </a:r>
            <a:endParaRPr lang="nb-NO" altLang="ko-KR" sz="18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ko-KR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맑은 고딕"/>
                <a:cs typeface="Calibri Light"/>
              </a:rPr>
              <a:t>	</a:t>
            </a:r>
            <a:endParaRPr lang="nb-NO" altLang="ko-KR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맑은 고딕"/>
              <a:cs typeface="Calibri Ligh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849079" y="957441"/>
            <a:ext cx="7204838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0" b="0" i="0" u="none" strike="noStrike" kern="1200" cap="none" spc="0" normalizeH="0" baseline="0" noProof="0">
                <a:ln>
                  <a:noFill/>
                </a:ln>
                <a:solidFill>
                  <a:srgbClr val="D21D1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Sikkerhet på TT-turer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ADC0E15-3385-4818-A43B-6C8D7415EC80}"/>
              </a:ext>
            </a:extLst>
          </p:cNvPr>
          <p:cNvSpPr txBox="1"/>
          <p:nvPr/>
        </p:nvSpPr>
        <p:spPr>
          <a:xfrm>
            <a:off x="9825461" y="6011618"/>
            <a:ext cx="23574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noProof="1">
                <a:solidFill>
                  <a:schemeClr val="bg1"/>
                </a:solidFill>
                <a:ea typeface="Calibri"/>
                <a:cs typeface="Calibri"/>
              </a:rPr>
              <a:t>Foto: Fra </a:t>
            </a:r>
            <a:r>
              <a:rPr lang="nb-NO" noProof="1">
                <a:solidFill>
                  <a:schemeClr val="bg1"/>
                </a:solidFill>
                <a:ea typeface="+mn-lt"/>
                <a:cs typeface="+mn-lt"/>
              </a:rPr>
              <a:t>Topptur uten grenser i Sylan</a:t>
            </a:r>
            <a:endParaRPr lang="nb-NO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himmel, person, vandring&#10;&#10;Automatisk generert beskrivelse">
            <a:extLst>
              <a:ext uri="{FF2B5EF4-FFF2-40B4-BE49-F238E27FC236}">
                <a16:creationId xmlns:a16="http://schemas.microsoft.com/office/drawing/2014/main" id="{06D78C17-917A-896B-47B7-FB6F9850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12" r="15614" b="110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19221AA-C6BC-63F1-EF64-48862D423A80}"/>
              </a:ext>
            </a:extLst>
          </p:cNvPr>
          <p:cNvSpPr/>
          <p:nvPr/>
        </p:nvSpPr>
        <p:spPr>
          <a:xfrm>
            <a:off x="321735" y="321733"/>
            <a:ext cx="8336127" cy="6148515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9E1FFDCA-EEA7-3737-3717-13FB3E28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88" y="321733"/>
            <a:ext cx="1729877" cy="35226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4B283A5-6657-7FD6-0156-E3DD10D48FDF}"/>
              </a:ext>
            </a:extLst>
          </p:cNvPr>
          <p:cNvSpPr txBox="1">
            <a:spLocks/>
          </p:cNvSpPr>
          <p:nvPr/>
        </p:nvSpPr>
        <p:spPr>
          <a:xfrm>
            <a:off x="626592" y="337706"/>
            <a:ext cx="7936293" cy="944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>
                <a:solidFill>
                  <a:srgbClr val="D21D10"/>
                </a:solidFill>
                <a:latin typeface="Calibri"/>
                <a:ea typeface="Calibri"/>
                <a:cs typeface="Calibri"/>
              </a:rPr>
              <a:t>Medlemstall 12.08.2025 (+1.3%)</a:t>
            </a:r>
            <a:endParaRPr lang="nb-NO" sz="400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0057EE5-09B4-7859-21FC-51D76F212AEF}"/>
              </a:ext>
            </a:extLst>
          </p:cNvPr>
          <p:cNvSpPr>
            <a:spLocks noGrp="1"/>
          </p:cNvSpPr>
          <p:nvPr/>
        </p:nvSpPr>
        <p:spPr>
          <a:xfrm>
            <a:off x="710012" y="1857530"/>
            <a:ext cx="7852873" cy="3791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dirty="0">
                <a:ea typeface="Calibri"/>
                <a:cs typeface="Calibri"/>
              </a:rPr>
              <a:t>Pr. 12. august er medlemstallet på 21 595 – en vekst på 1.3%</a:t>
            </a:r>
            <a:br>
              <a:rPr lang="nb-NO" sz="1800" dirty="0">
                <a:ea typeface="Calibri"/>
                <a:cs typeface="Calibri"/>
              </a:rPr>
            </a:br>
            <a:r>
              <a:rPr lang="nb-NO" sz="1800" dirty="0">
                <a:ea typeface="Calibri"/>
                <a:cs typeface="Calibri"/>
              </a:rPr>
              <a:t>3229 nye medlemmer = 7.5 % flere enn i fjor</a:t>
            </a:r>
            <a:br>
              <a:rPr lang="nb-NO" sz="1800" dirty="0">
                <a:ea typeface="Calibri"/>
                <a:cs typeface="Calibri"/>
              </a:rPr>
            </a:br>
            <a:r>
              <a:rPr lang="nb-NO" sz="1800" dirty="0">
                <a:ea typeface="Calibri"/>
                <a:cs typeface="Calibri"/>
              </a:rPr>
              <a:t>85,5 % har fornyet medlemskapet</a:t>
            </a:r>
            <a:endParaRPr lang="nb-NO" dirty="0">
              <a:ea typeface="Calibri"/>
              <a:cs typeface="Calibri"/>
            </a:endParaRPr>
          </a:p>
          <a:p>
            <a:pPr marL="228600" indent="-228600" algn="l">
              <a:buAutoNum type="arabicPeriod"/>
            </a:pPr>
            <a:endParaRPr lang="nb-NO" sz="1800" noProof="0" dirty="0">
              <a:ea typeface="Calibri"/>
              <a:cs typeface="Calibri"/>
            </a:endParaRPr>
          </a:p>
          <a:p>
            <a:pPr algn="l"/>
            <a:r>
              <a:rPr lang="nb-NO" sz="1800" dirty="0"/>
              <a:t>Medlemsutvikling i 2025: </a:t>
            </a:r>
            <a:endParaRPr lang="nb-NO" sz="1800" dirty="0">
              <a:ea typeface="Calibri" panose="020F0502020204030204"/>
              <a:cs typeface="Calibri" panose="020F0502020204030204"/>
            </a:endParaRPr>
          </a:p>
          <a:p>
            <a:pPr algn="l"/>
            <a:r>
              <a:rPr lang="nb-NO" sz="1600" dirty="0">
                <a:ea typeface="Calibri"/>
                <a:cs typeface="Calibri"/>
              </a:rPr>
              <a:t>1.Februar: – 1.4 % . 1. Mai: -0.9%. 1. juli: +0,4%.  12. </a:t>
            </a:r>
            <a:r>
              <a:rPr lang="nb-NO" sz="1600" dirty="0" err="1">
                <a:ea typeface="Calibri"/>
                <a:cs typeface="Calibri"/>
              </a:rPr>
              <a:t>Aug</a:t>
            </a:r>
            <a:r>
              <a:rPr lang="nb-NO" sz="1600" dirty="0">
                <a:ea typeface="Calibri"/>
                <a:cs typeface="Calibri"/>
              </a:rPr>
              <a:t> +1,3%</a:t>
            </a:r>
            <a:br>
              <a:rPr lang="nb-NO" sz="1800" dirty="0"/>
            </a:br>
            <a:endParaRPr lang="nb-NO" sz="1800" dirty="0">
              <a:ea typeface="Calibri"/>
              <a:cs typeface="Calibri"/>
            </a:endParaRPr>
          </a:p>
          <a:p>
            <a:pPr algn="l"/>
            <a:r>
              <a:rPr lang="nb-NO" sz="1800" dirty="0"/>
              <a:t>TT har den største veksten i Trondheim med</a:t>
            </a:r>
            <a:r>
              <a:rPr lang="nb-NO" sz="1800" noProof="0" dirty="0"/>
              <a:t> </a:t>
            </a:r>
            <a:r>
              <a:rPr lang="nb-NO" sz="1800" dirty="0"/>
              <a:t>376 </a:t>
            </a:r>
            <a:r>
              <a:rPr lang="nb-NO" sz="1800" noProof="0" dirty="0"/>
              <a:t>medlemmer: + </a:t>
            </a:r>
            <a:r>
              <a:rPr lang="nb-NO" sz="1800" dirty="0"/>
              <a:t>2,4</a:t>
            </a:r>
            <a:r>
              <a:rPr lang="nb-NO" sz="1800" noProof="0" dirty="0"/>
              <a:t>%</a:t>
            </a:r>
            <a:br>
              <a:rPr lang="nb-NO" sz="1800" noProof="0" dirty="0"/>
            </a:br>
            <a:r>
              <a:rPr lang="nb-NO" sz="1800" dirty="0">
                <a:ea typeface="Calibri" panose="020F0502020204030204"/>
                <a:cs typeface="Calibri" panose="020F0502020204030204"/>
              </a:rPr>
              <a:t>Største vekstkategori er på ungdom med 92 flere, 9.2% økning</a:t>
            </a:r>
            <a:endParaRPr lang="nb-NO" sz="1800" noProof="0" dirty="0">
              <a:ea typeface="Calibri" panose="020F0502020204030204"/>
              <a:cs typeface="Calibri" panose="020F0502020204030204"/>
            </a:endParaRPr>
          </a:p>
          <a:p>
            <a:pPr algn="l"/>
            <a:endParaRPr lang="nb-NO" sz="1800" noProof="0" dirty="0">
              <a:ea typeface="Calibri" panose="020F0502020204030204"/>
              <a:cs typeface="Calibri" panose="020F0502020204030204"/>
            </a:endParaRP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endParaRPr lang="nb-NO" sz="1400" noProof="0" dirty="0"/>
          </a:p>
          <a:p>
            <a:pPr marL="285750" indent="-285750" algn="l">
              <a:buAutoNum type="arabicPeriod"/>
            </a:pPr>
            <a:endParaRPr lang="nb-NO" sz="1800" noProof="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2704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511C8C-5CEE-0670-938D-F7CBF68C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6"/>
            <a:ext cx="10515600" cy="1325563"/>
          </a:xfrm>
        </p:spPr>
        <p:txBody>
          <a:bodyPr/>
          <a:lstStyle/>
          <a:p>
            <a:r>
              <a:rPr lang="nb-NO">
                <a:solidFill>
                  <a:srgbClr val="0070C0"/>
                </a:solidFill>
              </a:rPr>
              <a:t>Rapportering Medlemstall</a:t>
            </a:r>
          </a:p>
        </p:txBody>
      </p:sp>
      <p:graphicFrame>
        <p:nvGraphicFramePr>
          <p:cNvPr id="3" name="Plassholder for innhold 2">
            <a:extLst>
              <a:ext uri="{FF2B5EF4-FFF2-40B4-BE49-F238E27FC236}">
                <a16:creationId xmlns:a16="http://schemas.microsoft.com/office/drawing/2014/main" id="{F0533E0D-1530-AA86-C3B1-C0E420D4D8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156699"/>
              </p:ext>
            </p:extLst>
          </p:nvPr>
        </p:nvGraphicFramePr>
        <p:xfrm>
          <a:off x="838201" y="1298129"/>
          <a:ext cx="8913858" cy="349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1287">
                  <a:extLst>
                    <a:ext uri="{9D8B030D-6E8A-4147-A177-3AD203B41FA5}">
                      <a16:colId xmlns:a16="http://schemas.microsoft.com/office/drawing/2014/main" val="557978404"/>
                    </a:ext>
                  </a:extLst>
                </a:gridCol>
                <a:gridCol w="1312558">
                  <a:extLst>
                    <a:ext uri="{9D8B030D-6E8A-4147-A177-3AD203B41FA5}">
                      <a16:colId xmlns:a16="http://schemas.microsoft.com/office/drawing/2014/main" val="1263606972"/>
                    </a:ext>
                  </a:extLst>
                </a:gridCol>
                <a:gridCol w="1312558">
                  <a:extLst>
                    <a:ext uri="{9D8B030D-6E8A-4147-A177-3AD203B41FA5}">
                      <a16:colId xmlns:a16="http://schemas.microsoft.com/office/drawing/2014/main" val="1515356666"/>
                    </a:ext>
                  </a:extLst>
                </a:gridCol>
                <a:gridCol w="1730846">
                  <a:extLst>
                    <a:ext uri="{9D8B030D-6E8A-4147-A177-3AD203B41FA5}">
                      <a16:colId xmlns:a16="http://schemas.microsoft.com/office/drawing/2014/main" val="3127862925"/>
                    </a:ext>
                  </a:extLst>
                </a:gridCol>
                <a:gridCol w="1586609">
                  <a:extLst>
                    <a:ext uri="{9D8B030D-6E8A-4147-A177-3AD203B41FA5}">
                      <a16:colId xmlns:a16="http://schemas.microsoft.com/office/drawing/2014/main" val="10388780"/>
                    </a:ext>
                  </a:extLst>
                </a:gridCol>
              </a:tblGrid>
              <a:tr h="1855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u="none" strike="noStrike">
                          <a:effectLst/>
                        </a:rPr>
                        <a:t>Medlemstall</a:t>
                      </a:r>
                      <a:endParaRPr lang="nb-NO" sz="16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u="none" strike="noStrike">
                          <a:effectLst/>
                        </a:rPr>
                        <a:t>12.aug 2024</a:t>
                      </a:r>
                      <a:endParaRPr lang="nb-NO" sz="16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nb-NO" sz="1600" b="1" i="0" u="none" strike="noStrike">
                          <a:solidFill>
                            <a:srgbClr val="44546A"/>
                          </a:solidFill>
                          <a:effectLst/>
                          <a:latin typeface="Calibri"/>
                        </a:rPr>
                        <a:t>12.aug 2025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u="none" strike="noStrike">
                          <a:effectLst/>
                        </a:rPr>
                        <a:t>Endring i antall</a:t>
                      </a:r>
                      <a:endParaRPr lang="nb-NO" sz="16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u="none" strike="noStrike">
                          <a:effectLst/>
                        </a:rPr>
                        <a:t>Endring i %</a:t>
                      </a:r>
                      <a:endParaRPr lang="nb-NO" sz="16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3084845731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Trondhjems Turistforening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21 324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21 595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0" indent="0" algn="r" fontAlgn="b">
                        <a:buNone/>
                      </a:pPr>
                      <a:r>
                        <a:rPr lang="nb-NO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0" indent="0" algn="r" fontAlgn="b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1003020955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algn="l" fontAlgn="b"/>
                      <a:endParaRPr lang="nb-NO" sz="1600" u="none" strike="noStrike">
                        <a:effectLst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666622073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algn="l" fontAlgn="b"/>
                      <a:endParaRPr lang="nb-NO" sz="1600" u="none" strike="noStrike">
                        <a:effectLst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972055120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algn="l" fontAlgn="b"/>
                      <a:endParaRPr lang="nb-NO" sz="1600" u="none" strike="noStrike">
                        <a:effectLst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3971723396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algn="l" fontAlgn="b"/>
                      <a:endParaRPr lang="nb-NO" sz="1600" u="none" strike="noStrike">
                        <a:effectLst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554588341"/>
                  </a:ext>
                </a:extLst>
              </a:tr>
              <a:tr h="362598">
                <a:tc>
                  <a:txBody>
                    <a:bodyPr/>
                    <a:lstStyle/>
                    <a:p>
                      <a:pPr algn="l" fontAlgn="b"/>
                      <a:endParaRPr lang="nb-NO" sz="1600" u="none" strike="noStrike">
                        <a:effectLst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buNone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1472042468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nb-NO" sz="1600" u="none" strike="noStrike">
                        <a:effectLst/>
                      </a:endParaRPr>
                    </a:p>
                  </a:txBody>
                  <a:tcPr marL="6961" marR="6961" marT="6961" marB="0" anchor="b"/>
                </a:tc>
                <a:tc>
                  <a:txBody>
                    <a:bodyPr/>
                    <a:lstStyle/>
                    <a:p>
                      <a:pPr marL="0" lvl="0" indent="0" algn="r">
                        <a:buNone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1" marR="6961" marT="6961" marB="0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1" marR="6961" marT="6961" marB="0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1" marR="6961" marT="6961" marB="0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1" marR="6961" marT="6961" marB="0" anchor="b"/>
                </a:tc>
                <a:extLst>
                  <a:ext uri="{0D108BD9-81ED-4DB2-BD59-A6C34878D82A}">
                    <a16:rowId xmlns:a16="http://schemas.microsoft.com/office/drawing/2014/main" val="3420517868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algn="l" fontAlgn="b"/>
                      <a:endParaRPr lang="nb-NO" sz="1600" u="none" strike="noStrike">
                        <a:effectLst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0" indent="0" algn="r" fontAlgn="b">
                        <a:buFont typeface="Calibri"/>
                        <a:buNone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0" indent="0" algn="r" fontAlgn="b">
                        <a:buNone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3923262014"/>
                  </a:ext>
                </a:extLst>
              </a:tr>
              <a:tr h="185515">
                <a:tc>
                  <a:txBody>
                    <a:bodyPr/>
                    <a:lstStyle/>
                    <a:p>
                      <a:pPr algn="l" fontAlgn="b"/>
                      <a:endParaRPr lang="nb-NO" sz="1600" u="none" strike="noStrike">
                        <a:effectLst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tc>
                  <a:txBody>
                    <a:bodyPr/>
                    <a:lstStyle/>
                    <a:p>
                      <a:pPr marL="285750" indent="-285750" algn="r" fontAlgn="b">
                        <a:buFont typeface="Calibri"/>
                        <a:buChar char="-"/>
                      </a:pP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3171686634"/>
                  </a:ext>
                </a:extLst>
              </a:tr>
              <a:tr h="185515">
                <a:tc gridSpan="5"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DNT har en vekst på 4,3%. </a:t>
                      </a:r>
                      <a:br>
                        <a:rPr lang="nb-NO" sz="1600" u="none" strike="noStrike">
                          <a:effectLst/>
                        </a:rPr>
                      </a:br>
                      <a:r>
                        <a:rPr lang="nb-NO" sz="1600" u="none" strike="noStrike">
                          <a:effectLst/>
                        </a:rPr>
                        <a:t>God vekst på utenlandsmedl. Disse tilfaller DNT Oslo</a:t>
                      </a:r>
                    </a:p>
                  </a:txBody>
                  <a:tcPr marL="6962" marR="6962" marT="6962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2" marR="6962" marT="6962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2" marR="6962" marT="6962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2" marR="6962" marT="6962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2" marR="6962" marT="6962" marB="0" anchor="b"/>
                </a:tc>
                <a:extLst>
                  <a:ext uri="{0D108BD9-81ED-4DB2-BD59-A6C34878D82A}">
                    <a16:rowId xmlns:a16="http://schemas.microsoft.com/office/drawing/2014/main" val="1827796200"/>
                  </a:ext>
                </a:extLst>
              </a:tr>
              <a:tr h="185515">
                <a:tc gridSpan="5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nb-NO" sz="1600" u="none" strike="noStrike">
                        <a:effectLst/>
                      </a:endParaRPr>
                    </a:p>
                  </a:txBody>
                  <a:tcPr marL="6961" marR="6961" marT="6961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1" marR="6961" marT="6961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1" marR="6961" marT="6961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1" marR="6961" marT="6961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 marL="6961" marR="6961" marT="6961" marB="0" anchor="b"/>
                </a:tc>
                <a:extLst>
                  <a:ext uri="{0D108BD9-81ED-4DB2-BD59-A6C34878D82A}">
                    <a16:rowId xmlns:a16="http://schemas.microsoft.com/office/drawing/2014/main" val="3603491569"/>
                  </a:ext>
                </a:extLst>
              </a:tr>
            </a:tbl>
          </a:graphicData>
        </a:graphic>
      </p:graphicFrame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253D64AF-F3BF-5822-471D-93B620C24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009825"/>
              </p:ext>
            </p:extLst>
          </p:nvPr>
        </p:nvGraphicFramePr>
        <p:xfrm>
          <a:off x="834742" y="2115608"/>
          <a:ext cx="8913849" cy="18859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71286">
                  <a:extLst>
                    <a:ext uri="{9D8B030D-6E8A-4147-A177-3AD203B41FA5}">
                      <a16:colId xmlns:a16="http://schemas.microsoft.com/office/drawing/2014/main" val="944570457"/>
                    </a:ext>
                  </a:extLst>
                </a:gridCol>
                <a:gridCol w="1312555">
                  <a:extLst>
                    <a:ext uri="{9D8B030D-6E8A-4147-A177-3AD203B41FA5}">
                      <a16:colId xmlns:a16="http://schemas.microsoft.com/office/drawing/2014/main" val="1459992116"/>
                    </a:ext>
                  </a:extLst>
                </a:gridCol>
                <a:gridCol w="1312555">
                  <a:extLst>
                    <a:ext uri="{9D8B030D-6E8A-4147-A177-3AD203B41FA5}">
                      <a16:colId xmlns:a16="http://schemas.microsoft.com/office/drawing/2014/main" val="3277336456"/>
                    </a:ext>
                  </a:extLst>
                </a:gridCol>
                <a:gridCol w="1730845">
                  <a:extLst>
                    <a:ext uri="{9D8B030D-6E8A-4147-A177-3AD203B41FA5}">
                      <a16:colId xmlns:a16="http://schemas.microsoft.com/office/drawing/2014/main" val="2020982011"/>
                    </a:ext>
                  </a:extLst>
                </a:gridCol>
                <a:gridCol w="1586608">
                  <a:extLst>
                    <a:ext uri="{9D8B030D-6E8A-4147-A177-3AD203B41FA5}">
                      <a16:colId xmlns:a16="http://schemas.microsoft.com/office/drawing/2014/main" val="4131357306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DNT Oslo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102 152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106 390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7679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 7,2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87598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Bergen</a:t>
                      </a:r>
                      <a:endParaRPr lang="nb-NO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30 938</a:t>
                      </a:r>
                      <a:endParaRPr lang="nb-N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dirty="0">
                          <a:solidFill>
                            <a:srgbClr val="000000"/>
                          </a:solidFill>
                          <a:effectLst/>
                        </a:rPr>
                        <a:t>31 505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 fontAlgn="base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567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 fontAlgn="base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71149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Stavanger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26 507</a:t>
                      </a:r>
                      <a:endParaRPr lang="nb-NO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27 130</a:t>
                      </a:r>
                      <a:endParaRPr lang="nb-NO" b="0" i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623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 fontAlgn="base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91215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DNT Nord-Trøndelag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4 342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4 405</a:t>
                      </a:r>
                      <a:endParaRPr lang="nb-N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 fontAlgn="base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 fontAlgn="base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9875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Kristiansund og Nordmøre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2 597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2 599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 fontAlgn="base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 fontAlgn="base">
                        <a:buNone/>
                      </a:pPr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00471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DNT Romsdal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3 590</a:t>
                      </a:r>
                      <a:endParaRPr lang="nb-NO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3 422</a:t>
                      </a:r>
                      <a:endParaRPr lang="nb-N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</a:t>
                      </a:r>
                      <a:endParaRPr lang="nb-NO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696" marR="5696" marT="5696" anchor="b">
                    <a:lnL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3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82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50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E3E2A5-DDD0-86AF-61D0-8BF9966E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Calibri Light"/>
                <a:cs typeface="Calibri Light"/>
              </a:rPr>
              <a:t>Viktige markedskampanjer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C4E675-E8E8-4944-42EA-D16F8E48E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48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ea typeface="Calibri"/>
                <a:cs typeface="Calibri"/>
              </a:rPr>
              <a:t>Trekanten i Trollheimen </a:t>
            </a:r>
            <a:r>
              <a:rPr lang="nb-NO" sz="1600">
                <a:ea typeface="Calibri"/>
                <a:cs typeface="Calibri"/>
              </a:rPr>
              <a:t>( 1 mil visninger)</a:t>
            </a:r>
          </a:p>
          <a:p>
            <a:r>
              <a:rPr lang="nb-NO">
                <a:ea typeface="Calibri"/>
                <a:cs typeface="Calibri"/>
              </a:rPr>
              <a:t>Signatur Trollheimen </a:t>
            </a:r>
            <a:r>
              <a:rPr lang="nb-NO" sz="1600">
                <a:ea typeface="Calibri"/>
                <a:cs typeface="Calibri"/>
              </a:rPr>
              <a:t>( 1,1 mil visninger)</a:t>
            </a:r>
          </a:p>
          <a:p>
            <a:r>
              <a:rPr lang="nb-NO">
                <a:ea typeface="Calibri"/>
                <a:cs typeface="Calibri"/>
              </a:rPr>
              <a:t>Norge på tvers </a:t>
            </a:r>
            <a:r>
              <a:rPr lang="nb-NO" sz="1600">
                <a:ea typeface="Calibri"/>
                <a:cs typeface="Calibri"/>
              </a:rPr>
              <a:t>( 800 k visninger) </a:t>
            </a:r>
            <a:br>
              <a:rPr lang="nb-NO" sz="1600">
                <a:ea typeface="Calibri"/>
                <a:cs typeface="Calibri"/>
              </a:rPr>
            </a:br>
            <a:r>
              <a:rPr lang="nb-NO" sz="1600">
                <a:ea typeface="Calibri"/>
                <a:cs typeface="Calibri"/>
              </a:rPr>
              <a:t>(Pr 1/7 - 116% vekst - </a:t>
            </a:r>
            <a:r>
              <a:rPr lang="nb-NO" sz="1600" err="1">
                <a:ea typeface="Calibri"/>
                <a:cs typeface="Calibri"/>
              </a:rPr>
              <a:t>Bookingsalg</a:t>
            </a:r>
            <a:r>
              <a:rPr lang="nb-NO" sz="1600">
                <a:ea typeface="Calibri"/>
                <a:cs typeface="Calibri"/>
              </a:rPr>
              <a:t> 1,6 mil = 2400 overnattinger hvor 1600 på TT-hytter)</a:t>
            </a:r>
          </a:p>
          <a:p>
            <a:r>
              <a:rPr lang="nb-NO">
                <a:ea typeface="Calibri"/>
                <a:cs typeface="Calibri"/>
              </a:rPr>
              <a:t>Kremturer fra betjente hytter </a:t>
            </a:r>
            <a:r>
              <a:rPr lang="nb-NO" sz="1200">
                <a:ea typeface="Calibri"/>
                <a:cs typeface="Calibri"/>
              </a:rPr>
              <a:t>( 2 mil visninger)</a:t>
            </a:r>
            <a:endParaRPr lang="nb-NO">
              <a:ea typeface="Calibri"/>
              <a:cs typeface="Calibri"/>
            </a:endParaRPr>
          </a:p>
          <a:p>
            <a:r>
              <a:rPr lang="nb-NO">
                <a:ea typeface="Calibri"/>
                <a:cs typeface="Calibri"/>
              </a:rPr>
              <a:t>Sylansatsing med Niklas Dyrhaug </a:t>
            </a:r>
            <a:r>
              <a:rPr lang="nb-NO" sz="1200">
                <a:ea typeface="Calibri"/>
                <a:cs typeface="Calibri"/>
              </a:rPr>
              <a:t>( 1,1 mil vis)</a:t>
            </a:r>
          </a:p>
          <a:p>
            <a:endParaRPr lang="nb-NO" sz="1200">
              <a:ea typeface="Calibri"/>
              <a:cs typeface="Calibri"/>
            </a:endParaRPr>
          </a:p>
          <a:p>
            <a:pPr marL="0" indent="0">
              <a:buNone/>
            </a:pPr>
            <a:endParaRPr lang="nb-NO" sz="1600" b="1">
              <a:ea typeface="Calibri"/>
              <a:cs typeface="Calibri"/>
            </a:endParaRPr>
          </a:p>
        </p:txBody>
      </p:sp>
      <p:pic>
        <p:nvPicPr>
          <p:cNvPr id="4" name="Bilde 3" descr="Et bilde som inneholder tekst, tegnefilm, anime, sky&#10;&#10;KI-generert innhold kan være feil.">
            <a:extLst>
              <a:ext uri="{FF2B5EF4-FFF2-40B4-BE49-F238E27FC236}">
                <a16:creationId xmlns:a16="http://schemas.microsoft.com/office/drawing/2014/main" id="{5CDF1DE2-FCAF-A2D9-46AB-61AB4440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964" y="1027002"/>
            <a:ext cx="1888570" cy="3322808"/>
          </a:xfrm>
          <a:prstGeom prst="rect">
            <a:avLst/>
          </a:prstGeom>
        </p:spPr>
      </p:pic>
      <p:pic>
        <p:nvPicPr>
          <p:cNvPr id="5" name="Bilde 4" descr="Et bilde som inneholder tekst, sky, utendørs, klær&#10;&#10;KI-generert innhold kan være feil.">
            <a:extLst>
              <a:ext uri="{FF2B5EF4-FFF2-40B4-BE49-F238E27FC236}">
                <a16:creationId xmlns:a16="http://schemas.microsoft.com/office/drawing/2014/main" id="{82D383AD-FB61-9CE2-8C97-F4A1371B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20" y="1769764"/>
            <a:ext cx="1891031" cy="33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7861CE-4938-F773-290C-B365B518A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ea typeface="Calibri Light"/>
                <a:cs typeface="Calibri Light"/>
              </a:rPr>
              <a:t>Sylankampanje i Meta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FD6EAE-AA22-CA80-9926-BD3ACA10F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9380"/>
            <a:ext cx="4841634" cy="922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nb-NO" sz="1800">
                <a:ea typeface="Calibri"/>
                <a:cs typeface="Calibri"/>
              </a:rPr>
              <a:t>1 hovedfilm, 9 mindre filmklipp og 2 </a:t>
            </a:r>
            <a:r>
              <a:rPr lang="nb-NO" sz="1800" err="1">
                <a:ea typeface="Calibri"/>
                <a:cs typeface="Calibri"/>
              </a:rPr>
              <a:t>landingssider</a:t>
            </a:r>
            <a:r>
              <a:rPr lang="nb-NO" sz="1800">
                <a:ea typeface="Calibri"/>
                <a:cs typeface="Calibri"/>
              </a:rPr>
              <a:t> som viser frem hva Sylan har å by på. Disse er delt med betalt og organisk plass i sosiale medier og på nettside. </a:t>
            </a:r>
          </a:p>
          <a:p>
            <a:pPr marL="0" indent="0">
              <a:buNone/>
            </a:pPr>
            <a:r>
              <a:rPr lang="nb-NO" sz="1800">
                <a:ea typeface="Calibri"/>
                <a:cs typeface="Calibri"/>
              </a:rPr>
              <a:t>Budsjett: NOK 60 000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B7D42FF-0E49-AEBB-8029-1122623AF02B}"/>
              </a:ext>
            </a:extLst>
          </p:cNvPr>
          <p:cNvSpPr txBox="1"/>
          <p:nvPr/>
        </p:nvSpPr>
        <p:spPr>
          <a:xfrm>
            <a:off x="838200" y="1524000"/>
            <a:ext cx="9401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000">
                <a:ea typeface="Calibri"/>
                <a:cs typeface="Calibri"/>
              </a:rPr>
              <a:t>Målet har vært å synliggjøre Sylan, med Niklas Dyrhaug som ambassadør. </a:t>
            </a:r>
            <a:endParaRPr lang="nb-NO" sz="2000"/>
          </a:p>
        </p:txBody>
      </p:sp>
      <p:pic>
        <p:nvPicPr>
          <p:cNvPr id="5" name="Online-medier 4" title="Opplev Sylan i sommer">
            <a:hlinkClick r:id="" action="ppaction://media"/>
            <a:extLst>
              <a:ext uri="{FF2B5EF4-FFF2-40B4-BE49-F238E27FC236}">
                <a16:creationId xmlns:a16="http://schemas.microsoft.com/office/drawing/2014/main" id="{AE08B93D-B35F-542E-DD72-09BCE87294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35810" y="2327029"/>
            <a:ext cx="5830399" cy="366932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96EF35F-64F1-CF94-F935-9ABE9DBFDC02}"/>
              </a:ext>
            </a:extLst>
          </p:cNvPr>
          <p:cNvSpPr txBox="1"/>
          <p:nvPr/>
        </p:nvSpPr>
        <p:spPr>
          <a:xfrm>
            <a:off x="961292" y="3434861"/>
            <a:ext cx="3974123" cy="26068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>
                <a:ea typeface="Calibri"/>
                <a:cs typeface="Calibri"/>
              </a:rPr>
              <a:t>Resultat annonser (minimum):</a:t>
            </a:r>
            <a:endParaRPr lang="en-US" b="1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>
                <a:ea typeface="Calibri"/>
                <a:cs typeface="Calibri"/>
              </a:rPr>
              <a:t>1 </a:t>
            </a:r>
            <a:r>
              <a:rPr lang="nb-NO" err="1">
                <a:ea typeface="Calibri"/>
                <a:cs typeface="Calibri"/>
              </a:rPr>
              <a:t>mill</a:t>
            </a:r>
            <a:r>
              <a:rPr lang="nb-NO">
                <a:ea typeface="Calibri"/>
                <a:cs typeface="Calibri"/>
              </a:rPr>
              <a:t> eksponeringer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>
                <a:ea typeface="Calibri"/>
                <a:cs typeface="Calibri"/>
              </a:rPr>
              <a:t>267 hyttebestillinger</a:t>
            </a:r>
            <a:endParaRPr lang="nb-NO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>
                <a:ea typeface="Calibri"/>
                <a:cs typeface="Calibri"/>
              </a:rPr>
              <a:t>30 aktivitetsbestillinger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err="1">
                <a:ea typeface="Calibri"/>
                <a:cs typeface="Calibri"/>
              </a:rPr>
              <a:t>Bookingsalg</a:t>
            </a:r>
            <a:r>
              <a:rPr lang="nb-NO">
                <a:ea typeface="Calibri"/>
                <a:cs typeface="Calibri"/>
              </a:rPr>
              <a:t> NOK 670 000</a:t>
            </a:r>
            <a:endParaRPr lang="nb-NO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b-NO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b-NO">
              <a:ea typeface="Calibri"/>
              <a:cs typeface="Calibri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34301E9-2498-CA25-E075-C21B4C79052A}"/>
              </a:ext>
            </a:extLst>
          </p:cNvPr>
          <p:cNvSpPr txBox="1"/>
          <p:nvPr/>
        </p:nvSpPr>
        <p:spPr>
          <a:xfrm>
            <a:off x="961291" y="5685691"/>
            <a:ext cx="3974123" cy="10967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 b="1">
                <a:ea typeface="Calibri"/>
                <a:cs typeface="Calibri"/>
              </a:rPr>
              <a:t>Resultat alle filmer organisk:</a:t>
            </a:r>
            <a:endParaRPr lang="en-US" b="1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nb-NO">
                <a:ea typeface="Calibri"/>
                <a:cs typeface="Calibri"/>
              </a:rPr>
              <a:t>207 000 videovisninger</a:t>
            </a:r>
            <a:endParaRPr lang="nb-NO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68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511C8C-5CEE-0670-938D-F7CBF68C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22" y="457200"/>
            <a:ext cx="10869064" cy="1600200"/>
          </a:xfrm>
        </p:spPr>
        <p:txBody>
          <a:bodyPr anchor="b">
            <a:normAutofit/>
          </a:bodyPr>
          <a:lstStyle/>
          <a:p>
            <a:pPr algn="ctr"/>
            <a:r>
              <a:rPr lang="nb-NO" sz="4400"/>
              <a:t>Rapportering gjestedøgn Betjente hytter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FC714-BE38-9A28-1DC1-C7455C6B6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906" y="2336371"/>
            <a:ext cx="8114482" cy="2449686"/>
          </a:xfrm>
          <a:prstGeom prst="rect">
            <a:avLst/>
          </a:prstGeom>
          <a:noFill/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0976ACC-EE11-DD60-BA6C-EFACC2BCA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423" y="2057400"/>
            <a:ext cx="3932237" cy="3811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Økning på 21% pr 15 august sammenlignet med 2024</a:t>
            </a:r>
          </a:p>
          <a:p>
            <a:pPr lvl="1"/>
            <a:r>
              <a:rPr lang="nb-NO" sz="1600"/>
              <a:t>2374 flere gjestedøgn</a:t>
            </a:r>
            <a:endParaRPr lang="nb-NO" sz="1600">
              <a:ea typeface="Calibri"/>
              <a:cs typeface="Calibri"/>
            </a:endParaRPr>
          </a:p>
          <a:p>
            <a:pPr lvl="1"/>
            <a:r>
              <a:rPr lang="nb-NO" sz="1600"/>
              <a:t>Størst økning på Nedalshytta med 33 %</a:t>
            </a:r>
            <a:endParaRPr lang="nb-NO" sz="1600">
              <a:ea typeface="Calibri"/>
              <a:cs typeface="Calibri"/>
            </a:endParaRPr>
          </a:p>
          <a:p>
            <a:r>
              <a:rPr lang="nb-NO"/>
              <a:t>Budsjett for 2025 = 16.623 gjestedøgn</a:t>
            </a:r>
            <a:endParaRPr lang="nb-NO">
              <a:ea typeface="Calibri"/>
              <a:cs typeface="Calibri"/>
            </a:endParaRPr>
          </a:p>
          <a:p>
            <a:pPr lvl="1"/>
            <a:r>
              <a:rPr lang="nb-NO" sz="1600"/>
              <a:t>Status pr i dag er 17.256 gjestedøgn (gjennomførte og forhåndsbestilte).</a:t>
            </a:r>
            <a:endParaRPr lang="nb-NO" sz="1600">
              <a:ea typeface="Calibri"/>
              <a:cs typeface="Calibri"/>
            </a:endParaRPr>
          </a:p>
          <a:p>
            <a:pPr lvl="1"/>
            <a:r>
              <a:rPr lang="nb-NO" sz="1600"/>
              <a:t>Det utgjør 4 prosent over budsjettert tall for 2025</a:t>
            </a:r>
            <a:endParaRPr lang="nb-NO" sz="1600">
              <a:ea typeface="Calibri"/>
              <a:cs typeface="Calibri"/>
            </a:endParaRPr>
          </a:p>
          <a:p>
            <a:pPr lvl="1"/>
            <a:r>
              <a:rPr lang="nb-NO" sz="1600"/>
              <a:t>Mottar nye bestillinger hver dag – kanskje vi kan nærme oss 17.500 gjester i 2025.</a:t>
            </a:r>
            <a:endParaRPr lang="nb-NO" sz="1600">
              <a:ea typeface="Calibri"/>
              <a:cs typeface="Calibri"/>
            </a:endParaRPr>
          </a:p>
          <a:p>
            <a:pPr marL="457200" lvl="1" indent="0">
              <a:buNone/>
            </a:pPr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180089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0F3AD-B187-F33F-AE91-ACAE3AFEE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3BAA14-A4EF-576A-540A-6C43CA47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16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Rapportering gjestedøgn Selv- og ubetjente hytter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BDC9088-4C9C-EF97-348A-F478855DE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1146" y="1440963"/>
            <a:ext cx="5061285" cy="43914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b-NO" sz="2600" b="1"/>
              <a:t>Økning pr 15. august sammenlignet med 2024</a:t>
            </a:r>
          </a:p>
          <a:p>
            <a:pPr lvl="1"/>
            <a:r>
              <a:rPr lang="nb-NO" sz="2600"/>
              <a:t>7% i Trollheimen og 21% i Sylan</a:t>
            </a:r>
          </a:p>
          <a:p>
            <a:pPr lvl="1"/>
            <a:r>
              <a:rPr lang="nb-NO" sz="2600"/>
              <a:t>631 flere gjestedøgn pr 15.08.2025</a:t>
            </a:r>
            <a:endParaRPr lang="nb-NO" sz="2600">
              <a:ea typeface="Calibri"/>
              <a:cs typeface="Calibri"/>
            </a:endParaRPr>
          </a:p>
          <a:p>
            <a:pPr lvl="1"/>
            <a:r>
              <a:rPr lang="nb-NO" sz="2600" err="1"/>
              <a:t>Orkelsjøhytta</a:t>
            </a:r>
            <a:r>
              <a:rPr lang="nb-NO" sz="2600"/>
              <a:t> har kun hatt to ledige dager fra 1. juli til 10. August.</a:t>
            </a:r>
            <a:endParaRPr lang="nb-NO" sz="2600">
              <a:ea typeface="Calibri"/>
              <a:cs typeface="Calibri"/>
            </a:endParaRPr>
          </a:p>
          <a:p>
            <a:pPr lvl="1"/>
            <a:r>
              <a:rPr lang="nb-NO" sz="2600"/>
              <a:t>Gratis-kampanjen – ga oss 442 overnattinger og er med i disse tallene. </a:t>
            </a:r>
            <a:endParaRPr lang="nb-NO" sz="2600">
              <a:ea typeface="Calibri"/>
              <a:cs typeface="Calibri"/>
            </a:endParaRPr>
          </a:p>
          <a:p>
            <a:pPr marL="457200" lvl="1" indent="0">
              <a:buNone/>
            </a:pPr>
            <a:endParaRPr lang="nb-NO" sz="2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C2D9E-1DEF-C732-F6C1-8AC73307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6" t="1644" r="2621" b="1356"/>
          <a:stretch>
            <a:fillRect/>
          </a:stretch>
        </p:blipFill>
        <p:spPr>
          <a:xfrm>
            <a:off x="152641" y="1791665"/>
            <a:ext cx="7102737" cy="48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73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ødoransj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7dccd5-520c-45ea-b284-9612a2de32ab">
      <UserInfo>
        <DisplayName>Berit Reppen Lorentzen</DisplayName>
        <AccountId>23</AccountId>
        <AccountType/>
      </UserInfo>
      <UserInfo>
        <DisplayName>Kjersti Berg Sandvik</DisplayName>
        <AccountId>21</AccountId>
        <AccountType/>
      </UserInfo>
      <UserInfo>
        <DisplayName>Silje Hoel Fossen</DisplayName>
        <AccountId>61</AccountId>
        <AccountType/>
      </UserInfo>
      <UserInfo>
        <DisplayName>TT Ledergruppe-medlemmer</DisplayName>
        <AccountId>66</AccountId>
        <AccountType/>
      </UserInfo>
      <UserInfo>
        <DisplayName>Knut Balstad</DisplayName>
        <AccountId>76</AccountId>
        <AccountType/>
      </UserInfo>
      <UserInfo>
        <DisplayName>Helga Bjerke Drøyli</DisplayName>
        <AccountId>22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F4781EA1EBC248B682CB08DEBEB906" ma:contentTypeVersion="14" ma:contentTypeDescription="Opprett et nytt dokument." ma:contentTypeScope="" ma:versionID="41770e482c494276c471ad3da9f9c65a">
  <xsd:schema xmlns:xsd="http://www.w3.org/2001/XMLSchema" xmlns:xs="http://www.w3.org/2001/XMLSchema" xmlns:p="http://schemas.microsoft.com/office/2006/metadata/properties" xmlns:ns2="cd782f36-3558-4c12-815d-8f4369b95125" xmlns:ns3="4a7dccd5-520c-45ea-b284-9612a2de32ab" targetNamespace="http://schemas.microsoft.com/office/2006/metadata/properties" ma:root="true" ma:fieldsID="63c549f559bcf04274af46207b5ea5c5" ns2:_="" ns3:_="">
    <xsd:import namespace="cd782f36-3558-4c12-815d-8f4369b95125"/>
    <xsd:import namespace="4a7dccd5-520c-45ea-b284-9612a2de32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82f36-3558-4c12-815d-8f4369b95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dccd5-520c-45ea-b284-9612a2de32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7A63B9-62B5-4267-9A0C-22B8E93A43BF}">
  <ds:schemaRefs>
    <ds:schemaRef ds:uri="4a7dccd5-520c-45ea-b284-9612a2de32ab"/>
    <ds:schemaRef ds:uri="cd782f36-3558-4c12-815d-8f4369b9512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B6D65BE-3EA7-4AD8-9559-1905BE77F3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0945EA-98AD-487E-A41C-8AF4E26220D3}">
  <ds:schemaRefs>
    <ds:schemaRef ds:uri="4a7dccd5-520c-45ea-b284-9612a2de32ab"/>
    <ds:schemaRef ds:uri="cd782f36-3558-4c12-815d-8f4369b951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2539</Words>
  <Application>Microsoft Office PowerPoint</Application>
  <PresentationFormat>Widescreen</PresentationFormat>
  <Paragraphs>437</Paragraphs>
  <Slides>31</Slides>
  <Notes>18</Notes>
  <HiddenSlides>0</HiddenSlides>
  <MMClips>1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40" baseType="lpstr">
      <vt:lpstr>ABC Social</vt:lpstr>
      <vt:lpstr>Aptos Narrow</vt:lpstr>
      <vt:lpstr>Arial</vt:lpstr>
      <vt:lpstr>Arial,Sans-Serif</vt:lpstr>
      <vt:lpstr>Calibri</vt:lpstr>
      <vt:lpstr>Calibri Light</vt:lpstr>
      <vt:lpstr>Courier New</vt:lpstr>
      <vt:lpstr>Wingdings</vt:lpstr>
      <vt:lpstr>Office-tema</vt:lpstr>
      <vt:lpstr> </vt:lpstr>
      <vt:lpstr>Styringsinformasjon</vt:lpstr>
      <vt:lpstr>Status sammendrag 12. august 2025</vt:lpstr>
      <vt:lpstr>PowerPoint-presentasjon</vt:lpstr>
      <vt:lpstr>Rapportering Medlemstall</vt:lpstr>
      <vt:lpstr>Viktige markedskampanjer</vt:lpstr>
      <vt:lpstr>Sylankampanje i Meta</vt:lpstr>
      <vt:lpstr>Rapportering gjestedøgn Betjente hytter</vt:lpstr>
      <vt:lpstr>Rapportering gjestedøgn Selv- og ubetjente hytter</vt:lpstr>
      <vt:lpstr>Loopon – Tilbakemeldingsystem fra gjester. </vt:lpstr>
      <vt:lpstr>Rapportering investeringer 2025</vt:lpstr>
      <vt:lpstr>Kommentarer til investeringer</vt:lpstr>
      <vt:lpstr>Driftsrelaterte tilbakemeldinger sommeren 2025</vt:lpstr>
      <vt:lpstr>PowerPoint-presentasjon</vt:lpstr>
      <vt:lpstr>Rønningen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Egil Hurum</dc:creator>
  <cp:lastModifiedBy>Frode Støre Bergrem</cp:lastModifiedBy>
  <cp:revision>1</cp:revision>
  <dcterms:created xsi:type="dcterms:W3CDTF">2021-01-07T11:15:29Z</dcterms:created>
  <dcterms:modified xsi:type="dcterms:W3CDTF">2025-08-19T11:42:18Z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0x010100A5F4781EA1EBC248B682CB08DEBEB906</vt:lpwstr>
  </property>
  <property fmtid="{D5CDD505-2E9C-101B-9397-08002B2CF9AE}" pid="3" name="MSIP_Label_f72e1550-8259-4cf3-a1ec-0faec9abf3e8_Enabled">
    <vt:lpwstr>true</vt:lpwstr>
  </property>
  <property fmtid="{D5CDD505-2E9C-101B-9397-08002B2CF9AE}" pid="4" name="MSIP_Label_f72e1550-8259-4cf3-a1ec-0faec9abf3e8_SetDate">
    <vt:lpwstr>2022-10-10T16:44:05Z</vt:lpwstr>
  </property>
  <property fmtid="{D5CDD505-2E9C-101B-9397-08002B2CF9AE}" pid="5" name="MSIP_Label_f72e1550-8259-4cf3-a1ec-0faec9abf3e8_Method">
    <vt:lpwstr>Privileged</vt:lpwstr>
  </property>
  <property fmtid="{D5CDD505-2E9C-101B-9397-08002B2CF9AE}" pid="6" name="MSIP_Label_f72e1550-8259-4cf3-a1ec-0faec9abf3e8_Name">
    <vt:lpwstr>f72e1550-8259-4cf3-a1ec-0faec9abf3e8</vt:lpwstr>
  </property>
  <property fmtid="{D5CDD505-2E9C-101B-9397-08002B2CF9AE}" pid="7" name="MSIP_Label_f72e1550-8259-4cf3-a1ec-0faec9abf3e8_SiteId">
    <vt:lpwstr>156b047c-a56e-40a2-9f11-b69d58cf5508</vt:lpwstr>
  </property>
  <property fmtid="{D5CDD505-2E9C-101B-9397-08002B2CF9AE}" pid="8" name="MSIP_Label_f72e1550-8259-4cf3-a1ec-0faec9abf3e8_ActionId">
    <vt:lpwstr>9adde6c3-5b23-4450-bce0-7e2e491fc954</vt:lpwstr>
  </property>
  <property fmtid="{D5CDD505-2E9C-101B-9397-08002B2CF9AE}" pid="9" name="MSIP_Label_f72e1550-8259-4cf3-a1ec-0faec9abf3e8_ContentBits">
    <vt:lpwstr>0</vt:lpwstr>
  </property>
</Properties>
</file>