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4"/>
  </p:sldMasterIdLst>
  <p:notesMasterIdLst>
    <p:notesMasterId r:id="rId19"/>
  </p:notesMasterIdLst>
  <p:sldIdLst>
    <p:sldId id="257" r:id="rId5"/>
    <p:sldId id="410" r:id="rId6"/>
    <p:sldId id="412" r:id="rId7"/>
    <p:sldId id="435" r:id="rId8"/>
    <p:sldId id="432" r:id="rId9"/>
    <p:sldId id="415" r:id="rId10"/>
    <p:sldId id="430" r:id="rId11"/>
    <p:sldId id="417" r:id="rId12"/>
    <p:sldId id="433" r:id="rId13"/>
    <p:sldId id="414" r:id="rId14"/>
    <p:sldId id="416" r:id="rId15"/>
    <p:sldId id="436" r:id="rId16"/>
    <p:sldId id="413" r:id="rId17"/>
    <p:sldId id="437" r:id="rId18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8A58D7C-30F5-DA9B-37DD-F10CB30DCF25}" name="Torunn Haugrønning" initials="TH" userId="S::torunn.haugronning@dnt.no::ad956364-9260-48b3-92ed-a5338fddc72b" providerId="AD"/>
  <p188:author id="{F5B12F84-DF4E-C58F-6B6A-4703F3A84660}" name="Berit Storholt" initials="BS" userId="S::berit.storholt@dnt.no::8d8f5c92-848b-4435-8bb6-c38930f57cf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00000"/>
    <a:srgbClr val="CC66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ys sti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iddels stil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ys stil 1 – utheving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iddels stil 2 – uthevin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Ingen stil, tabellrutenett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runn Haugrønning" userId="S::torunn.haugronning@dnt.no::ad956364-9260-48b3-92ed-a5338fddc72b" providerId="AD" clId="Web-{4FFC8B7B-D02E-74D5-A4B8-293D0BA3384C}"/>
    <pc:docChg chg="modSld">
      <pc:chgData name="Torunn Haugrønning" userId="S::torunn.haugronning@dnt.no::ad956364-9260-48b3-92ed-a5338fddc72b" providerId="AD" clId="Web-{4FFC8B7B-D02E-74D5-A4B8-293D0BA3384C}" dt="2026-01-27T13:07:08.083" v="40" actId="20577"/>
      <pc:docMkLst>
        <pc:docMk/>
      </pc:docMkLst>
      <pc:sldChg chg="modSp">
        <pc:chgData name="Torunn Haugrønning" userId="S::torunn.haugronning@dnt.no::ad956364-9260-48b3-92ed-a5338fddc72b" providerId="AD" clId="Web-{4FFC8B7B-D02E-74D5-A4B8-293D0BA3384C}" dt="2026-01-27T13:07:08.083" v="40" actId="20577"/>
        <pc:sldMkLst>
          <pc:docMk/>
          <pc:sldMk cId="3704233407" sldId="435"/>
        </pc:sldMkLst>
        <pc:spChg chg="mod">
          <ac:chgData name="Torunn Haugrønning" userId="S::torunn.haugronning@dnt.no::ad956364-9260-48b3-92ed-a5338fddc72b" providerId="AD" clId="Web-{4FFC8B7B-D02E-74D5-A4B8-293D0BA3384C}" dt="2026-01-27T13:07:08.083" v="40" actId="20577"/>
          <ac:spMkLst>
            <pc:docMk/>
            <pc:sldMk cId="3704233407" sldId="435"/>
            <ac:spMk id="2" creationId="{1B8AB861-3175-68DD-6E6B-908181A4F454}"/>
          </ac:spMkLst>
        </pc:spChg>
        <pc:graphicFrameChg chg="mod modGraphic">
          <ac:chgData name="Torunn Haugrønning" userId="S::torunn.haugronning@dnt.no::ad956364-9260-48b3-92ed-a5338fddc72b" providerId="AD" clId="Web-{4FFC8B7B-D02E-74D5-A4B8-293D0BA3384C}" dt="2026-01-27T13:06:49.630" v="39"/>
          <ac:graphicFrameMkLst>
            <pc:docMk/>
            <pc:sldMk cId="3704233407" sldId="435"/>
            <ac:graphicFrameMk id="7" creationId="{BEAFA794-C2E6-D2BE-E7B4-A71F832E53BD}"/>
          </ac:graphicFrameMkLst>
        </pc:graphicFrameChg>
      </pc:sldChg>
    </pc:docChg>
  </pc:docChgLst>
  <pc:docChgLst>
    <pc:chgData name="Jesper Sjåstad Jørgensen" userId="S::jesper.jorgensen@dnt.no::06b7d7d0-f027-4da7-85f1-133a9ff3cecf" providerId="AD" clId="Web-{7EBD528E-DA6B-F91A-7703-674CBDCAEE23}"/>
    <pc:docChg chg="addSld modSld">
      <pc:chgData name="Jesper Sjåstad Jørgensen" userId="S::jesper.jorgensen@dnt.no::06b7d7d0-f027-4da7-85f1-133a9ff3cecf" providerId="AD" clId="Web-{7EBD528E-DA6B-F91A-7703-674CBDCAEE23}" dt="2026-01-27T13:03:04.606" v="176"/>
      <pc:docMkLst>
        <pc:docMk/>
      </pc:docMkLst>
      <pc:sldChg chg="modSp">
        <pc:chgData name="Jesper Sjåstad Jørgensen" userId="S::jesper.jorgensen@dnt.no::06b7d7d0-f027-4da7-85f1-133a9ff3cecf" providerId="AD" clId="Web-{7EBD528E-DA6B-F91A-7703-674CBDCAEE23}" dt="2026-01-27T12:11:41.549" v="0" actId="20577"/>
        <pc:sldMkLst>
          <pc:docMk/>
          <pc:sldMk cId="2972152662" sldId="413"/>
        </pc:sldMkLst>
        <pc:spChg chg="mod">
          <ac:chgData name="Jesper Sjåstad Jørgensen" userId="S::jesper.jorgensen@dnt.no::06b7d7d0-f027-4da7-85f1-133a9ff3cecf" providerId="AD" clId="Web-{7EBD528E-DA6B-F91A-7703-674CBDCAEE23}" dt="2026-01-27T12:11:41.549" v="0" actId="20577"/>
          <ac:spMkLst>
            <pc:docMk/>
            <pc:sldMk cId="2972152662" sldId="413"/>
            <ac:spMk id="3" creationId="{3E4302CF-84F1-1300-2373-04716758F408}"/>
          </ac:spMkLst>
        </pc:spChg>
      </pc:sldChg>
      <pc:sldChg chg="addSp delSp modSp add replId">
        <pc:chgData name="Jesper Sjåstad Jørgensen" userId="S::jesper.jorgensen@dnt.no::06b7d7d0-f027-4da7-85f1-133a9ff3cecf" providerId="AD" clId="Web-{7EBD528E-DA6B-F91A-7703-674CBDCAEE23}" dt="2026-01-27T13:03:04.606" v="176"/>
        <pc:sldMkLst>
          <pc:docMk/>
          <pc:sldMk cId="3704233407" sldId="435"/>
        </pc:sldMkLst>
        <pc:spChg chg="mod">
          <ac:chgData name="Jesper Sjåstad Jørgensen" userId="S::jesper.jorgensen@dnt.no::06b7d7d0-f027-4da7-85f1-133a9ff3cecf" providerId="AD" clId="Web-{7EBD528E-DA6B-F91A-7703-674CBDCAEE23}" dt="2026-01-27T13:00:31.840" v="50" actId="14100"/>
          <ac:spMkLst>
            <pc:docMk/>
            <pc:sldMk cId="3704233407" sldId="435"/>
            <ac:spMk id="2" creationId="{1B8AB861-3175-68DD-6E6B-908181A4F454}"/>
          </ac:spMkLst>
        </pc:spChg>
        <pc:graphicFrameChg chg="add mod modGraphic">
          <ac:chgData name="Jesper Sjåstad Jørgensen" userId="S::jesper.jorgensen@dnt.no::06b7d7d0-f027-4da7-85f1-133a9ff3cecf" providerId="AD" clId="Web-{7EBD528E-DA6B-F91A-7703-674CBDCAEE23}" dt="2026-01-27T13:03:04.606" v="176"/>
          <ac:graphicFrameMkLst>
            <pc:docMk/>
            <pc:sldMk cId="3704233407" sldId="435"/>
            <ac:graphicFrameMk id="7" creationId="{BEAFA794-C2E6-D2BE-E7B4-A71F832E53BD}"/>
          </ac:graphicFrameMkLst>
        </pc:graphicFrameChg>
      </pc:sldChg>
    </pc:docChg>
  </pc:docChgLst>
  <pc:docChgLst>
    <pc:chgData name="Torunn Haugrønning" userId="S::torunn.haugronning@dnt.no::ad956364-9260-48b3-92ed-a5338fddc72b" providerId="AD" clId="Web-{13E012BA-041F-4658-42C5-B520F4475E30}"/>
    <pc:docChg chg="delSld modSld">
      <pc:chgData name="Torunn Haugrønning" userId="S::torunn.haugronning@dnt.no::ad956364-9260-48b3-92ed-a5338fddc72b" providerId="AD" clId="Web-{13E012BA-041F-4658-42C5-B520F4475E30}" dt="2026-01-27T05:25:20.585" v="3"/>
      <pc:docMkLst>
        <pc:docMk/>
      </pc:docMkLst>
    </pc:docChg>
  </pc:docChgLst>
  <pc:docChgLst>
    <pc:chgData name="Frode Støre Bergrem" userId="cd51b4c9-67cb-4024-a558-b8b770e3f588" providerId="ADAL" clId="{7CACA2BF-DC97-4CA1-9EFC-BC6F972202B5}"/>
    <pc:docChg chg="custSel addSld delSld modSld sldOrd">
      <pc:chgData name="Frode Støre Bergrem" userId="cd51b4c9-67cb-4024-a558-b8b770e3f588" providerId="ADAL" clId="{7CACA2BF-DC97-4CA1-9EFC-BC6F972202B5}" dt="2026-02-03T12:16:23.468" v="5406" actId="20577"/>
      <pc:docMkLst>
        <pc:docMk/>
      </pc:docMkLst>
      <pc:sldChg chg="modSp mod">
        <pc:chgData name="Frode Støre Bergrem" userId="cd51b4c9-67cb-4024-a558-b8b770e3f588" providerId="ADAL" clId="{7CACA2BF-DC97-4CA1-9EFC-BC6F972202B5}" dt="2026-01-19T09:56:21.560" v="5" actId="20577"/>
        <pc:sldMkLst>
          <pc:docMk/>
          <pc:sldMk cId="122028434" sldId="257"/>
        </pc:sldMkLst>
        <pc:spChg chg="mod">
          <ac:chgData name="Frode Støre Bergrem" userId="cd51b4c9-67cb-4024-a558-b8b770e3f588" providerId="ADAL" clId="{7CACA2BF-DC97-4CA1-9EFC-BC6F972202B5}" dt="2026-01-19T09:56:21.560" v="5" actId="20577"/>
          <ac:spMkLst>
            <pc:docMk/>
            <pc:sldMk cId="122028434" sldId="257"/>
            <ac:spMk id="5" creationId="{73671B36-6711-BC96-3425-44AF8BAC8D66}"/>
          </ac:spMkLst>
        </pc:spChg>
      </pc:sldChg>
      <pc:sldChg chg="modSp mod">
        <pc:chgData name="Frode Støre Bergrem" userId="cd51b4c9-67cb-4024-a558-b8b770e3f588" providerId="ADAL" clId="{7CACA2BF-DC97-4CA1-9EFC-BC6F972202B5}" dt="2026-01-26T11:55:07.646" v="820" actId="20577"/>
        <pc:sldMkLst>
          <pc:docMk/>
          <pc:sldMk cId="1062679380" sldId="412"/>
        </pc:sldMkLst>
        <pc:spChg chg="mod">
          <ac:chgData name="Frode Støre Bergrem" userId="cd51b4c9-67cb-4024-a558-b8b770e3f588" providerId="ADAL" clId="{7CACA2BF-DC97-4CA1-9EFC-BC6F972202B5}" dt="2026-01-26T11:55:07.646" v="820" actId="20577"/>
          <ac:spMkLst>
            <pc:docMk/>
            <pc:sldMk cId="1062679380" sldId="412"/>
            <ac:spMk id="2" creationId="{077E5766-1CFD-C66F-3673-B89F31C524A0}"/>
          </ac:spMkLst>
        </pc:spChg>
        <pc:spChg chg="mod">
          <ac:chgData name="Frode Støre Bergrem" userId="cd51b4c9-67cb-4024-a558-b8b770e3f588" providerId="ADAL" clId="{7CACA2BF-DC97-4CA1-9EFC-BC6F972202B5}" dt="2026-01-26T11:54:50.519" v="818" actId="20577"/>
          <ac:spMkLst>
            <pc:docMk/>
            <pc:sldMk cId="1062679380" sldId="412"/>
            <ac:spMk id="3" creationId="{E4532446-C5FA-1477-F4BF-3829989C9C1E}"/>
          </ac:spMkLst>
        </pc:spChg>
      </pc:sldChg>
      <pc:sldChg chg="addSp delSp modSp mod ord chgLayout">
        <pc:chgData name="Frode Støre Bergrem" userId="cd51b4c9-67cb-4024-a558-b8b770e3f588" providerId="ADAL" clId="{7CACA2BF-DC97-4CA1-9EFC-BC6F972202B5}" dt="2026-02-03T12:07:53.104" v="4537" actId="6264"/>
        <pc:sldMkLst>
          <pc:docMk/>
          <pc:sldMk cId="2972152662" sldId="413"/>
        </pc:sldMkLst>
        <pc:spChg chg="mod ord">
          <ac:chgData name="Frode Støre Bergrem" userId="cd51b4c9-67cb-4024-a558-b8b770e3f588" providerId="ADAL" clId="{7CACA2BF-DC97-4CA1-9EFC-BC6F972202B5}" dt="2026-02-03T12:07:53.104" v="4537" actId="6264"/>
          <ac:spMkLst>
            <pc:docMk/>
            <pc:sldMk cId="2972152662" sldId="413"/>
            <ac:spMk id="2" creationId="{15D91382-510C-A2C4-C781-7EC90F690BFC}"/>
          </ac:spMkLst>
        </pc:spChg>
        <pc:spChg chg="mod ord">
          <ac:chgData name="Frode Støre Bergrem" userId="cd51b4c9-67cb-4024-a558-b8b770e3f588" providerId="ADAL" clId="{7CACA2BF-DC97-4CA1-9EFC-BC6F972202B5}" dt="2026-02-03T12:07:53.104" v="4537" actId="6264"/>
          <ac:spMkLst>
            <pc:docMk/>
            <pc:sldMk cId="2972152662" sldId="413"/>
            <ac:spMk id="3" creationId="{3E4302CF-84F1-1300-2373-04716758F408}"/>
          </ac:spMkLst>
        </pc:spChg>
        <pc:spChg chg="add del mod">
          <ac:chgData name="Frode Støre Bergrem" userId="cd51b4c9-67cb-4024-a558-b8b770e3f588" providerId="ADAL" clId="{7CACA2BF-DC97-4CA1-9EFC-BC6F972202B5}" dt="2026-02-03T12:07:53.104" v="4537" actId="6264"/>
          <ac:spMkLst>
            <pc:docMk/>
            <pc:sldMk cId="2972152662" sldId="413"/>
            <ac:spMk id="4" creationId="{1F582A54-78AE-13A9-9ACD-8696D9ED7917}"/>
          </ac:spMkLst>
        </pc:spChg>
        <pc:spChg chg="add del mod">
          <ac:chgData name="Frode Støre Bergrem" userId="cd51b4c9-67cb-4024-a558-b8b770e3f588" providerId="ADAL" clId="{7CACA2BF-DC97-4CA1-9EFC-BC6F972202B5}" dt="2026-02-03T12:07:53.104" v="4537" actId="6264"/>
          <ac:spMkLst>
            <pc:docMk/>
            <pc:sldMk cId="2972152662" sldId="413"/>
            <ac:spMk id="5" creationId="{C2F0CC9A-0C37-4F5B-F1A3-7BDCA8EFDCC8}"/>
          </ac:spMkLst>
        </pc:spChg>
      </pc:sldChg>
      <pc:sldChg chg="modSp mod ord">
        <pc:chgData name="Frode Støre Bergrem" userId="cd51b4c9-67cb-4024-a558-b8b770e3f588" providerId="ADAL" clId="{7CACA2BF-DC97-4CA1-9EFC-BC6F972202B5}" dt="2026-01-27T10:05:28.207" v="1496"/>
        <pc:sldMkLst>
          <pc:docMk/>
          <pc:sldMk cId="1544790809" sldId="414"/>
        </pc:sldMkLst>
        <pc:spChg chg="mod">
          <ac:chgData name="Frode Støre Bergrem" userId="cd51b4c9-67cb-4024-a558-b8b770e3f588" providerId="ADAL" clId="{7CACA2BF-DC97-4CA1-9EFC-BC6F972202B5}" dt="2026-01-27T10:04:56.674" v="1492" actId="20577"/>
          <ac:spMkLst>
            <pc:docMk/>
            <pc:sldMk cId="1544790809" sldId="414"/>
            <ac:spMk id="3" creationId="{A025803B-63B5-C5E6-B153-62102DA62B79}"/>
          </ac:spMkLst>
        </pc:spChg>
      </pc:sldChg>
      <pc:sldChg chg="addSp modSp mod ord">
        <pc:chgData name="Frode Støre Bergrem" userId="cd51b4c9-67cb-4024-a558-b8b770e3f588" providerId="ADAL" clId="{7CACA2BF-DC97-4CA1-9EFC-BC6F972202B5}" dt="2026-01-27T10:05:24.050" v="1494"/>
        <pc:sldMkLst>
          <pc:docMk/>
          <pc:sldMk cId="744203614" sldId="415"/>
        </pc:sldMkLst>
        <pc:spChg chg="mod">
          <ac:chgData name="Frode Støre Bergrem" userId="cd51b4c9-67cb-4024-a558-b8b770e3f588" providerId="ADAL" clId="{7CACA2BF-DC97-4CA1-9EFC-BC6F972202B5}" dt="2026-01-26T12:56:11.922" v="977" actId="20577"/>
          <ac:spMkLst>
            <pc:docMk/>
            <pc:sldMk cId="744203614" sldId="415"/>
            <ac:spMk id="2" creationId="{AF36C3B1-AB47-0C11-3FAD-D50CD829DF60}"/>
          </ac:spMkLst>
        </pc:spChg>
        <pc:spChg chg="mod">
          <ac:chgData name="Frode Støre Bergrem" userId="cd51b4c9-67cb-4024-a558-b8b770e3f588" providerId="ADAL" clId="{7CACA2BF-DC97-4CA1-9EFC-BC6F972202B5}" dt="2026-01-26T12:55:52.093" v="968" actId="20577"/>
          <ac:spMkLst>
            <pc:docMk/>
            <pc:sldMk cId="744203614" sldId="415"/>
            <ac:spMk id="3" creationId="{5442363A-A775-44A4-253C-AF50C835EFB4}"/>
          </ac:spMkLst>
        </pc:spChg>
        <pc:spChg chg="add mod">
          <ac:chgData name="Frode Støre Bergrem" userId="cd51b4c9-67cb-4024-a558-b8b770e3f588" providerId="ADAL" clId="{7CACA2BF-DC97-4CA1-9EFC-BC6F972202B5}" dt="2026-01-26T12:59:14.438" v="980" actId="14100"/>
          <ac:spMkLst>
            <pc:docMk/>
            <pc:sldMk cId="744203614" sldId="415"/>
            <ac:spMk id="5" creationId="{B08FB3D7-C716-5704-1929-182D5DDF1490}"/>
          </ac:spMkLst>
        </pc:spChg>
        <pc:graphicFrameChg chg="add mod modGraphic">
          <ac:chgData name="Frode Støre Bergrem" userId="cd51b4c9-67cb-4024-a558-b8b770e3f588" providerId="ADAL" clId="{7CACA2BF-DC97-4CA1-9EFC-BC6F972202B5}" dt="2026-01-26T13:00:02.416" v="987" actId="14734"/>
          <ac:graphicFrameMkLst>
            <pc:docMk/>
            <pc:sldMk cId="744203614" sldId="415"/>
            <ac:graphicFrameMk id="4" creationId="{39EC4031-8D84-6628-6C07-0A0F582E31B9}"/>
          </ac:graphicFrameMkLst>
        </pc:graphicFrameChg>
      </pc:sldChg>
      <pc:sldChg chg="modSp mod">
        <pc:chgData name="Frode Støre Bergrem" userId="cd51b4c9-67cb-4024-a558-b8b770e3f588" providerId="ADAL" clId="{7CACA2BF-DC97-4CA1-9EFC-BC6F972202B5}" dt="2026-02-03T08:08:52.399" v="3460" actId="20577"/>
        <pc:sldMkLst>
          <pc:docMk/>
          <pc:sldMk cId="3224599203" sldId="416"/>
        </pc:sldMkLst>
        <pc:spChg chg="mod">
          <ac:chgData name="Frode Støre Bergrem" userId="cd51b4c9-67cb-4024-a558-b8b770e3f588" providerId="ADAL" clId="{7CACA2BF-DC97-4CA1-9EFC-BC6F972202B5}" dt="2026-02-03T08:08:52.399" v="3460" actId="20577"/>
          <ac:spMkLst>
            <pc:docMk/>
            <pc:sldMk cId="3224599203" sldId="416"/>
            <ac:spMk id="3" creationId="{115F5EF9-07D8-A503-C87F-5E578A1A53A3}"/>
          </ac:spMkLst>
        </pc:spChg>
      </pc:sldChg>
      <pc:sldChg chg="modSp mod ord">
        <pc:chgData name="Frode Støre Bergrem" userId="cd51b4c9-67cb-4024-a558-b8b770e3f588" providerId="ADAL" clId="{7CACA2BF-DC97-4CA1-9EFC-BC6F972202B5}" dt="2026-01-27T10:38:26.557" v="2995"/>
        <pc:sldMkLst>
          <pc:docMk/>
          <pc:sldMk cId="627259892" sldId="417"/>
        </pc:sldMkLst>
        <pc:spChg chg="mod">
          <ac:chgData name="Frode Støre Bergrem" userId="cd51b4c9-67cb-4024-a558-b8b770e3f588" providerId="ADAL" clId="{7CACA2BF-DC97-4CA1-9EFC-BC6F972202B5}" dt="2026-01-27T10:37:40.424" v="2993" actId="5793"/>
          <ac:spMkLst>
            <pc:docMk/>
            <pc:sldMk cId="627259892" sldId="417"/>
            <ac:spMk id="3" creationId="{B66E7493-C6DB-9A66-1CB7-C5160D4B627E}"/>
          </ac:spMkLst>
        </pc:spChg>
      </pc:sldChg>
      <pc:sldChg chg="addSp delSp modSp add mod ord chgLayout">
        <pc:chgData name="Frode Støre Bergrem" userId="cd51b4c9-67cb-4024-a558-b8b770e3f588" providerId="ADAL" clId="{7CACA2BF-DC97-4CA1-9EFC-BC6F972202B5}" dt="2026-01-27T10:05:29.990" v="1498"/>
        <pc:sldMkLst>
          <pc:docMk/>
          <pc:sldMk cId="922442441" sldId="430"/>
        </pc:sldMkLst>
        <pc:spChg chg="mod ord">
          <ac:chgData name="Frode Støre Bergrem" userId="cd51b4c9-67cb-4024-a558-b8b770e3f588" providerId="ADAL" clId="{7CACA2BF-DC97-4CA1-9EFC-BC6F972202B5}" dt="2026-01-26T13:01:02.923" v="992" actId="700"/>
          <ac:spMkLst>
            <pc:docMk/>
            <pc:sldMk cId="922442441" sldId="430"/>
            <ac:spMk id="2" creationId="{2A9FAF47-163A-D87E-55A5-F2E43176134C}"/>
          </ac:spMkLst>
        </pc:spChg>
        <pc:spChg chg="mod ord">
          <ac:chgData name="Frode Støre Bergrem" userId="cd51b4c9-67cb-4024-a558-b8b770e3f588" providerId="ADAL" clId="{7CACA2BF-DC97-4CA1-9EFC-BC6F972202B5}" dt="2026-01-26T13:01:02.923" v="992" actId="700"/>
          <ac:spMkLst>
            <pc:docMk/>
            <pc:sldMk cId="922442441" sldId="430"/>
            <ac:spMk id="3" creationId="{A53C4BCF-7FF9-142A-D821-19BB7320A47F}"/>
          </ac:spMkLst>
        </pc:spChg>
        <pc:spChg chg="add mod">
          <ac:chgData name="Frode Støre Bergrem" userId="cd51b4c9-67cb-4024-a558-b8b770e3f588" providerId="ADAL" clId="{7CACA2BF-DC97-4CA1-9EFC-BC6F972202B5}" dt="2026-01-26T13:04:10.949" v="1144" actId="20577"/>
          <ac:spMkLst>
            <pc:docMk/>
            <pc:sldMk cId="922442441" sldId="430"/>
            <ac:spMk id="7" creationId="{2E653BD1-24C8-90F8-CEED-10F72C31141B}"/>
          </ac:spMkLst>
        </pc:spChg>
      </pc:sldChg>
      <pc:sldChg chg="modSp add mod">
        <pc:chgData name="Frode Støre Bergrem" userId="cd51b4c9-67cb-4024-a558-b8b770e3f588" providerId="ADAL" clId="{7CACA2BF-DC97-4CA1-9EFC-BC6F972202B5}" dt="2026-01-27T10:45:20.069" v="3447" actId="20577"/>
        <pc:sldMkLst>
          <pc:docMk/>
          <pc:sldMk cId="3117338001" sldId="433"/>
        </pc:sldMkLst>
        <pc:spChg chg="mod">
          <ac:chgData name="Frode Støre Bergrem" userId="cd51b4c9-67cb-4024-a558-b8b770e3f588" providerId="ADAL" clId="{7CACA2BF-DC97-4CA1-9EFC-BC6F972202B5}" dt="2026-01-27T10:45:20.069" v="3447" actId="20577"/>
          <ac:spMkLst>
            <pc:docMk/>
            <pc:sldMk cId="3117338001" sldId="433"/>
            <ac:spMk id="3" creationId="{4A4166E8-A008-9E93-002D-43C41D82463F}"/>
          </ac:spMkLst>
        </pc:spChg>
      </pc:sldChg>
      <pc:sldChg chg="add del">
        <pc:chgData name="Frode Støre Bergrem" userId="cd51b4c9-67cb-4024-a558-b8b770e3f588" providerId="ADAL" clId="{7CACA2BF-DC97-4CA1-9EFC-BC6F972202B5}" dt="2026-02-02T14:22:14.703" v="3458" actId="47"/>
        <pc:sldMkLst>
          <pc:docMk/>
          <pc:sldMk cId="3897778209" sldId="434"/>
        </pc:sldMkLst>
      </pc:sldChg>
      <pc:sldChg chg="modSp add mod">
        <pc:chgData name="Frode Støre Bergrem" userId="cd51b4c9-67cb-4024-a558-b8b770e3f588" providerId="ADAL" clId="{7CACA2BF-DC97-4CA1-9EFC-BC6F972202B5}" dt="2026-02-03T12:07:05.828" v="4536" actId="20577"/>
        <pc:sldMkLst>
          <pc:docMk/>
          <pc:sldMk cId="1823442907" sldId="436"/>
        </pc:sldMkLst>
        <pc:spChg chg="mod">
          <ac:chgData name="Frode Støre Bergrem" userId="cd51b4c9-67cb-4024-a558-b8b770e3f588" providerId="ADAL" clId="{7CACA2BF-DC97-4CA1-9EFC-BC6F972202B5}" dt="2026-02-03T11:59:11.849" v="3479" actId="20577"/>
          <ac:spMkLst>
            <pc:docMk/>
            <pc:sldMk cId="1823442907" sldId="436"/>
            <ac:spMk id="2" creationId="{21D9927A-795B-707D-022D-1E958E641208}"/>
          </ac:spMkLst>
        </pc:spChg>
        <pc:spChg chg="mod">
          <ac:chgData name="Frode Støre Bergrem" userId="cd51b4c9-67cb-4024-a558-b8b770e3f588" providerId="ADAL" clId="{7CACA2BF-DC97-4CA1-9EFC-BC6F972202B5}" dt="2026-02-03T12:07:05.828" v="4536" actId="20577"/>
          <ac:spMkLst>
            <pc:docMk/>
            <pc:sldMk cId="1823442907" sldId="436"/>
            <ac:spMk id="3" creationId="{C12EC972-8B96-5DE4-B3B0-D52D91569138}"/>
          </ac:spMkLst>
        </pc:spChg>
      </pc:sldChg>
      <pc:sldChg chg="modSp add mod">
        <pc:chgData name="Frode Støre Bergrem" userId="cd51b4c9-67cb-4024-a558-b8b770e3f588" providerId="ADAL" clId="{7CACA2BF-DC97-4CA1-9EFC-BC6F972202B5}" dt="2026-02-03T12:16:23.468" v="5406" actId="20577"/>
        <pc:sldMkLst>
          <pc:docMk/>
          <pc:sldMk cId="785659059" sldId="437"/>
        </pc:sldMkLst>
        <pc:spChg chg="mod">
          <ac:chgData name="Frode Støre Bergrem" userId="cd51b4c9-67cb-4024-a558-b8b770e3f588" providerId="ADAL" clId="{7CACA2BF-DC97-4CA1-9EFC-BC6F972202B5}" dt="2026-02-03T12:08:12.529" v="4556" actId="20577"/>
          <ac:spMkLst>
            <pc:docMk/>
            <pc:sldMk cId="785659059" sldId="437"/>
            <ac:spMk id="2" creationId="{EF7B5890-8EF4-C463-0842-870368F8DCA1}"/>
          </ac:spMkLst>
        </pc:spChg>
        <pc:spChg chg="mod">
          <ac:chgData name="Frode Støre Bergrem" userId="cd51b4c9-67cb-4024-a558-b8b770e3f588" providerId="ADAL" clId="{7CACA2BF-DC97-4CA1-9EFC-BC6F972202B5}" dt="2026-02-03T12:16:23.468" v="5406" actId="20577"/>
          <ac:spMkLst>
            <pc:docMk/>
            <pc:sldMk cId="785659059" sldId="437"/>
            <ac:spMk id="3" creationId="{2E3D9978-881D-A0BF-B829-1E87444F2ECA}"/>
          </ac:spMkLst>
        </pc:spChg>
      </pc:sldChg>
    </pc:docChg>
  </pc:docChgLst>
  <pc:docChgLst>
    <pc:chgData name="Torunn Haugrønning" userId="S::torunn.haugronning@dnt.no::ad956364-9260-48b3-92ed-a5338fddc72b" providerId="AD" clId="Web-{B7CFDC33-1228-A391-985F-B39023225C50}"/>
    <pc:docChg chg="modSld">
      <pc:chgData name="Torunn Haugrønning" userId="S::torunn.haugronning@dnt.no::ad956364-9260-48b3-92ed-a5338fddc72b" providerId="AD" clId="Web-{B7CFDC33-1228-A391-985F-B39023225C50}" dt="2026-01-27T12:12:07.146" v="7"/>
      <pc:docMkLst>
        <pc:docMk/>
      </pc:docMkLst>
      <pc:sldChg chg="delSp modSp modNotes">
        <pc:chgData name="Torunn Haugrønning" userId="S::torunn.haugronning@dnt.no::ad956364-9260-48b3-92ed-a5338fddc72b" providerId="AD" clId="Web-{B7CFDC33-1228-A391-985F-B39023225C50}" dt="2026-01-27T12:12:07.146" v="7"/>
        <pc:sldMkLst>
          <pc:docMk/>
          <pc:sldMk cId="3880852929" sldId="432"/>
        </pc:sldMkLst>
      </pc:sldChg>
    </pc:docChg>
  </pc:docChgLst>
  <pc:docChgLst>
    <pc:chgData name="Torunn Haugrønning" userId="ad956364-9260-48b3-92ed-a5338fddc72b" providerId="ADAL" clId="{E98E7EB8-A1DA-45F6-AFBA-795480F72DF6}"/>
    <pc:docChg chg="undo custSel addSld delSld modSld">
      <pc:chgData name="Torunn Haugrønning" userId="ad956364-9260-48b3-92ed-a5338fddc72b" providerId="ADAL" clId="{E98E7EB8-A1DA-45F6-AFBA-795480F72DF6}" dt="2026-01-27T13:56:04.318" v="518" actId="20577"/>
      <pc:docMkLst>
        <pc:docMk/>
      </pc:docMkLst>
      <pc:sldChg chg="modSp mod">
        <pc:chgData name="Torunn Haugrønning" userId="ad956364-9260-48b3-92ed-a5338fddc72b" providerId="ADAL" clId="{E98E7EB8-A1DA-45F6-AFBA-795480F72DF6}" dt="2026-01-27T13:54:59.610" v="515" actId="20577"/>
        <pc:sldMkLst>
          <pc:docMk/>
          <pc:sldMk cId="1062679380" sldId="412"/>
        </pc:sldMkLst>
        <pc:spChg chg="mod">
          <ac:chgData name="Torunn Haugrønning" userId="ad956364-9260-48b3-92ed-a5338fddc72b" providerId="ADAL" clId="{E98E7EB8-A1DA-45F6-AFBA-795480F72DF6}" dt="2026-01-27T05:26:54.150" v="8" actId="207"/>
          <ac:spMkLst>
            <pc:docMk/>
            <pc:sldMk cId="1062679380" sldId="412"/>
            <ac:spMk id="2" creationId="{077E5766-1CFD-C66F-3673-B89F31C524A0}"/>
          </ac:spMkLst>
        </pc:spChg>
        <pc:spChg chg="mod">
          <ac:chgData name="Torunn Haugrønning" userId="ad956364-9260-48b3-92ed-a5338fddc72b" providerId="ADAL" clId="{E98E7EB8-A1DA-45F6-AFBA-795480F72DF6}" dt="2026-01-27T13:54:59.610" v="515" actId="20577"/>
          <ac:spMkLst>
            <pc:docMk/>
            <pc:sldMk cId="1062679380" sldId="412"/>
            <ac:spMk id="3" creationId="{E4532446-C5FA-1477-F4BF-3829989C9C1E}"/>
          </ac:spMkLst>
        </pc:spChg>
      </pc:sldChg>
      <pc:sldChg chg="modSp mod">
        <pc:chgData name="Torunn Haugrønning" userId="ad956364-9260-48b3-92ed-a5338fddc72b" providerId="ADAL" clId="{E98E7EB8-A1DA-45F6-AFBA-795480F72DF6}" dt="2026-01-27T13:13:55.364" v="512" actId="122"/>
        <pc:sldMkLst>
          <pc:docMk/>
          <pc:sldMk cId="744203614" sldId="415"/>
        </pc:sldMkLst>
        <pc:graphicFrameChg chg="modGraphic">
          <ac:chgData name="Torunn Haugrønning" userId="ad956364-9260-48b3-92ed-a5338fddc72b" providerId="ADAL" clId="{E98E7EB8-A1DA-45F6-AFBA-795480F72DF6}" dt="2026-01-27T13:13:55.364" v="512" actId="122"/>
          <ac:graphicFrameMkLst>
            <pc:docMk/>
            <pc:sldMk cId="744203614" sldId="415"/>
            <ac:graphicFrameMk id="4" creationId="{39EC4031-8D84-6628-6C07-0A0F582E31B9}"/>
          </ac:graphicFrameMkLst>
        </pc:graphicFrameChg>
      </pc:sldChg>
      <pc:sldChg chg="modSp mod">
        <pc:chgData name="Torunn Haugrønning" userId="ad956364-9260-48b3-92ed-a5338fddc72b" providerId="ADAL" clId="{E98E7EB8-A1DA-45F6-AFBA-795480F72DF6}" dt="2026-01-27T13:13:38.466" v="510" actId="20577"/>
        <pc:sldMkLst>
          <pc:docMk/>
          <pc:sldMk cId="922442441" sldId="430"/>
        </pc:sldMkLst>
        <pc:spChg chg="mod">
          <ac:chgData name="Torunn Haugrønning" userId="ad956364-9260-48b3-92ed-a5338fddc72b" providerId="ADAL" clId="{E98E7EB8-A1DA-45F6-AFBA-795480F72DF6}" dt="2026-01-27T05:54:48.805" v="464" actId="113"/>
          <ac:spMkLst>
            <pc:docMk/>
            <pc:sldMk cId="922442441" sldId="430"/>
            <ac:spMk id="2" creationId="{2A9FAF47-163A-D87E-55A5-F2E43176134C}"/>
          </ac:spMkLst>
        </pc:spChg>
        <pc:spChg chg="mod">
          <ac:chgData name="Torunn Haugrønning" userId="ad956364-9260-48b3-92ed-a5338fddc72b" providerId="ADAL" clId="{E98E7EB8-A1DA-45F6-AFBA-795480F72DF6}" dt="2026-01-27T13:13:38.466" v="510" actId="20577"/>
          <ac:spMkLst>
            <pc:docMk/>
            <pc:sldMk cId="922442441" sldId="430"/>
            <ac:spMk id="7" creationId="{2E653BD1-24C8-90F8-CEED-10F72C31141B}"/>
          </ac:spMkLst>
        </pc:spChg>
      </pc:sldChg>
      <pc:sldChg chg="addSp delSp modSp add mod modClrScheme chgLayout modNotesTx">
        <pc:chgData name="Torunn Haugrønning" userId="ad956364-9260-48b3-92ed-a5338fddc72b" providerId="ADAL" clId="{E98E7EB8-A1DA-45F6-AFBA-795480F72DF6}" dt="2026-01-27T13:56:04.318" v="518" actId="20577"/>
        <pc:sldMkLst>
          <pc:docMk/>
          <pc:sldMk cId="3880852929" sldId="432"/>
        </pc:sldMkLst>
        <pc:spChg chg="mod">
          <ac:chgData name="Torunn Haugrønning" userId="ad956364-9260-48b3-92ed-a5338fddc72b" providerId="ADAL" clId="{E98E7EB8-A1DA-45F6-AFBA-795480F72DF6}" dt="2026-01-27T05:54:06.503" v="462" actId="26606"/>
          <ac:spMkLst>
            <pc:docMk/>
            <pc:sldMk cId="3880852929" sldId="432"/>
            <ac:spMk id="2" creationId="{0BE1CFC9-6232-0A16-9E03-E74219C6951B}"/>
          </ac:spMkLst>
        </pc:spChg>
        <pc:picChg chg="add mod">
          <ac:chgData name="Torunn Haugrønning" userId="ad956364-9260-48b3-92ed-a5338fddc72b" providerId="ADAL" clId="{E98E7EB8-A1DA-45F6-AFBA-795480F72DF6}" dt="2026-01-27T13:14:13.032" v="514" actId="14100"/>
          <ac:picMkLst>
            <pc:docMk/>
            <pc:sldMk cId="3880852929" sldId="432"/>
            <ac:picMk id="3" creationId="{B5A7EFB5-76DE-63D5-4232-FBF0C5006210}"/>
          </ac:picMkLst>
        </pc:picChg>
      </pc:sldChg>
      <pc:sldChg chg="modSp mod modNotesTx">
        <pc:chgData name="Torunn Haugrønning" userId="ad956364-9260-48b3-92ed-a5338fddc72b" providerId="ADAL" clId="{E98E7EB8-A1DA-45F6-AFBA-795480F72DF6}" dt="2026-01-27T13:12:38.993" v="508" actId="6549"/>
        <pc:sldMkLst>
          <pc:docMk/>
          <pc:sldMk cId="3704233407" sldId="435"/>
        </pc:sldMkLst>
        <pc:spChg chg="mod">
          <ac:chgData name="Torunn Haugrønning" userId="ad956364-9260-48b3-92ed-a5338fddc72b" providerId="ADAL" clId="{E98E7EB8-A1DA-45F6-AFBA-795480F72DF6}" dt="2026-01-27T13:12:13.127" v="507" actId="20577"/>
          <ac:spMkLst>
            <pc:docMk/>
            <pc:sldMk cId="3704233407" sldId="435"/>
            <ac:spMk id="2" creationId="{1B8AB861-3175-68DD-6E6B-908181A4F45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261C4E-2A3D-433E-9EFE-D091B234C17A}" type="datetimeFigureOut">
              <a:rPr lang="nb-NO" smtClean="0"/>
              <a:t>03.02.2026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19DEAC-E277-4512-8474-8EAB7F41607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9327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8E6C2-E05E-5B49-B0DC-A939D4C02F60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1703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B0462-433A-0EAB-46AE-AC65E9790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4BD245EA-BCBC-4D96-BEC4-E21A6218CD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3EEFE51A-95EF-30BC-8DE3-744615E8E1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CD55636-CAED-10F1-6870-ACED79314E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9DEAC-E277-4512-8474-8EAB7F416072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26581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262AEB-0F59-7600-69E8-28A264934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67FCDDE3-16A4-159C-4F39-83041B844D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6E3EFCB3-C894-F032-D76A-5E962761E2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nb-NO"/>
              <a:t>Trollheimen</a:t>
            </a:r>
            <a:endParaRPr lang="en-US"/>
          </a:p>
          <a:p>
            <a:pPr marL="628650" lvl="1" indent="-1714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nb-NO"/>
              <a:t>4799 (vekst på 454)</a:t>
            </a:r>
            <a:endParaRPr lang="en-US"/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nb-NO"/>
              <a:t>Sylan</a:t>
            </a:r>
            <a:endParaRPr lang="en-US"/>
          </a:p>
          <a:p>
            <a:pPr marL="628650" lvl="1" indent="-1714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nb-NO"/>
              <a:t>3 097 (nedgang på 277)</a:t>
            </a:r>
            <a:endParaRPr lang="en-US"/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nb-NO"/>
              <a:t>Klatrehytta</a:t>
            </a:r>
            <a:endParaRPr lang="en-US"/>
          </a:p>
          <a:p>
            <a:pPr marL="628650" lvl="1" indent="-1714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nb-NO"/>
              <a:t>257 (vekst på 84)</a:t>
            </a:r>
            <a:endParaRPr lang="en-US"/>
          </a:p>
          <a:p>
            <a:endParaRPr lang="nb-NO">
              <a:ea typeface="Calibri" panose="020F0502020204030204"/>
              <a:cs typeface="Calibri" panose="020F0502020204030204"/>
            </a:endParaRPr>
          </a:p>
          <a:p>
            <a:endParaRPr lang="nb-NO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48E17DB-B457-D59A-A983-1256AC24FB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9DEAC-E277-4512-8474-8EAB7F416072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981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632FE38-17A4-CB69-8778-2B35A1A66A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F30FAC30-DB06-2ED3-90AC-9F5DDBC391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7EBA186-9EB7-8F75-FCD3-A4807E848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D7D55-D517-4963-A841-BB4F7F3E36C6}" type="datetimeFigureOut">
              <a:rPr lang="nb-NO" smtClean="0"/>
              <a:pPr/>
              <a:t>03.02.2026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EABE55C-10EF-D1F7-1799-7D0A2EDB1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7F483CB-1272-9A74-A636-727C8E5E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8F5B-6A80-4594-B8B1-52C4A97C321D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26744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431F272-F294-9671-DDE7-705B7B41C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1BCC8DF7-4127-2D26-6134-E0F988CA98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20B600B-58A2-C3E0-4311-F6AE65DFF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D7D55-D517-4963-A841-BB4F7F3E36C6}" type="datetimeFigureOut">
              <a:rPr lang="nb-NO" smtClean="0"/>
              <a:t>03.02.2026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BB970B7-91FC-284E-7B38-9753B1FCA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B641E31-A49F-4931-55A8-9BB2E6916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8F5B-6A80-4594-B8B1-52C4A97C32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27151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49BB7C36-9107-97F4-11CE-6E2EA48DAD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646F9E60-1DF3-5713-F368-16090F9F21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0A33D6D-D2AB-4C75-87C4-AB775277D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D7D55-D517-4963-A841-BB4F7F3E36C6}" type="datetimeFigureOut">
              <a:rPr lang="nb-NO" smtClean="0"/>
              <a:t>03.02.2026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2ACA5E1-ADC4-8F39-6898-5CDF486FC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111430A-3D16-0C3A-7B90-42D54FCBE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8F5B-6A80-4594-B8B1-52C4A97C32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74578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DB45AE62-22AE-4E48-94D1-641D34ECD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D7D55-D517-4963-A841-BB4F7F3E36C6}" type="datetimeFigureOut">
              <a:rPr lang="nb-NO" smtClean="0"/>
              <a:t>03.02.2026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8405D4D8-3219-4BF8-B025-77DAD8538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DF954AFD-6D85-4371-AC1B-4D4137FE4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8F5B-6A80-4594-B8B1-52C4A97C32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64006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12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D685132-3EAF-777E-5EA7-49AECBE65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4C240EA-407C-3117-BA1F-7BF994FFF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A0705AF-C804-88FC-8C84-BCEF5B3EC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D7D55-D517-4963-A841-BB4F7F3E36C6}" type="datetimeFigureOut">
              <a:rPr lang="nb-NO" smtClean="0"/>
              <a:t>03.02.2026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EC47D5F-C47D-988E-79E7-5E5F92945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2D869BE-AAC0-C52C-8295-B15E2E905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8F5B-6A80-4594-B8B1-52C4A97C32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4300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5DAE231-E391-6884-845A-387274608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226562F-C04B-5F6F-FABB-6913652F8D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5924506-7EA2-EAF5-6D7B-231B0157A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D7D55-D517-4963-A841-BB4F7F3E36C6}" type="datetimeFigureOut">
              <a:rPr lang="nb-NO" smtClean="0"/>
              <a:t>03.02.2026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12C01AD-E1A1-BD3A-9DF3-6A7ED3250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BBE348C-40DA-47A4-812C-DC08A2521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8F5B-6A80-4594-B8B1-52C4A97C32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0959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9598701-09EC-6C21-90C1-99558AABA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CFE0CC7-55FC-59AC-B3B5-236295BD00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84A8CFF-C33C-763D-D1AA-196DB2FAF7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59C7E77-2EC3-867B-82A3-ABFB98018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D7D55-D517-4963-A841-BB4F7F3E36C6}" type="datetimeFigureOut">
              <a:rPr lang="nb-NO" smtClean="0"/>
              <a:t>03.02.2026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EB9E8CB-C3CF-7F83-CC06-2D0B124C6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65AD8C56-8447-BF6C-62C3-5784D1EAF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8F5B-6A80-4594-B8B1-52C4A97C32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33157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C6FDF22-B781-64D4-D33F-525A18C19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BA1C557-6BDA-B74B-B01F-F6EEE95DF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1080CEB-CCCB-A728-4128-17BC32F509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2CA3AC13-B200-1C68-F4B4-E12AB6EABB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177B53D5-140A-E76C-5B01-C9A86AD58E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A6DC344D-49A5-49C7-8718-CEAA84AC2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D7D55-D517-4963-A841-BB4F7F3E36C6}" type="datetimeFigureOut">
              <a:rPr lang="nb-NO" smtClean="0"/>
              <a:t>03.02.2026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94BE0AB5-3114-FFAD-4D3E-A8D405F97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0EDBD26D-F9B2-8818-2869-BBE43946D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8F5B-6A80-4594-B8B1-52C4A97C32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78726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0005774-D88B-1D30-0D33-2CDB72A9C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B46A212B-259C-44A0-C296-1B613D7B4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D7D55-D517-4963-A841-BB4F7F3E36C6}" type="datetimeFigureOut">
              <a:rPr lang="nb-NO" smtClean="0"/>
              <a:t>03.02.2026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496448BE-C492-AF24-52A0-1F1993469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D6B0992-ED89-8A8E-0F09-717CD48FD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8F5B-6A80-4594-B8B1-52C4A97C32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92902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49FE920D-E8FB-3B93-2BBC-09241DB2C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D7D55-D517-4963-A841-BB4F7F3E36C6}" type="datetimeFigureOut">
              <a:rPr lang="nb-NO" smtClean="0"/>
              <a:t>03.02.2026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F6C05FDF-964F-0445-6856-9DAC1BCFB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2F1C19D-454E-0DA9-E717-5D2656971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8F5B-6A80-4594-B8B1-52C4A97C32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34941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4BC047-DBA4-E56F-7E77-A0CC95FF5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EE03C64-8D6E-CBF6-DADE-41BDA1946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327B77C-B239-881E-3A85-DA60D4E884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17DBBCE-7009-4AD6-6230-D57DD6064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D7D55-D517-4963-A841-BB4F7F3E36C6}" type="datetimeFigureOut">
              <a:rPr lang="nb-NO" smtClean="0"/>
              <a:t>03.02.2026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65C0D77-725D-9F1B-2F81-70547DE97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3C93920-023F-B7A0-5CBA-F9A8C0C96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8F5B-6A80-4594-B8B1-52C4A97C32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64948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959DC4-444C-D3DA-D09C-F66162CCA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1EC44DCD-C598-97F5-9B22-748DE9DF3C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8CB2077-FB2E-D455-7F97-9083466DB0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D12AB20-B194-9175-BD1B-B92A164DB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D7D55-D517-4963-A841-BB4F7F3E36C6}" type="datetimeFigureOut">
              <a:rPr lang="nb-NO" smtClean="0"/>
              <a:t>03.02.2026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345CC9F-7FB7-E3C6-4B46-03B73B233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936AB6F-DC2D-7135-59C8-805D08B4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8F5B-6A80-4594-B8B1-52C4A97C32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42513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4A7CAF40-1EB9-0B44-60FF-4EE32C475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71BEA54-12BE-2BFA-7C39-91DEA78F1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EE791B5-111A-3F07-577E-A6B6111932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5D7D55-D517-4963-A841-BB4F7F3E36C6}" type="datetimeFigureOut">
              <a:rPr lang="nb-NO" smtClean="0"/>
              <a:t>03.02.2026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CF91B57-E46C-BB87-C381-7DD1AB50C8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6AC2AA2-26A3-B49B-533C-D89BB7E079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B8F5B-6A80-4594-B8B1-52C4A97C321D}" type="slidenum">
              <a:rPr lang="nb-NO" smtClean="0"/>
              <a:t>‹#›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F1DAEC58-884D-55A9-4CCC-F4D031C5043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1365" y="230192"/>
            <a:ext cx="405385" cy="435865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D9C35282-B5C9-4F50-F0FB-B96F21AA5CD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896" y="6133211"/>
            <a:ext cx="3499104" cy="71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049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674" r:id="rId12"/>
    <p:sldLayoutId id="214748371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e 13" descr="Et bilde som inneholder utendørs, sky, gress, landskap&#10;&#10;Automatisk generert beskrivelse">
            <a:extLst>
              <a:ext uri="{FF2B5EF4-FFF2-40B4-BE49-F238E27FC236}">
                <a16:creationId xmlns:a16="http://schemas.microsoft.com/office/drawing/2014/main" id="{83701AA4-62C9-13D2-927E-F607C81C99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5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3671B36-6711-BC96-3425-44AF8BAC8D66}"/>
              </a:ext>
            </a:extLst>
          </p:cNvPr>
          <p:cNvSpPr txBox="1">
            <a:spLocks/>
          </p:cNvSpPr>
          <p:nvPr/>
        </p:nvSpPr>
        <p:spPr>
          <a:xfrm>
            <a:off x="1090129" y="1879243"/>
            <a:ext cx="8737452" cy="7442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4800">
                <a:solidFill>
                  <a:srgbClr val="D21D1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Rapportering og styringsinformasjon for Styret i TT – februar 2026</a:t>
            </a:r>
          </a:p>
        </p:txBody>
      </p:sp>
      <p:pic>
        <p:nvPicPr>
          <p:cNvPr id="9" name="Bilde 8" descr="Et bilde som inneholder tekst, Font, logo, skjermbilde&#10;&#10;Automatisk generert beskrivelse">
            <a:extLst>
              <a:ext uri="{FF2B5EF4-FFF2-40B4-BE49-F238E27FC236}">
                <a16:creationId xmlns:a16="http://schemas.microsoft.com/office/drawing/2014/main" id="{14CEE2AD-EF56-6233-D7A4-428C712E36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0388" y="321733"/>
            <a:ext cx="1729877" cy="35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28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5D84CF3-C260-2615-D030-70CEF268A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Status drift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025803B-63B5-C5E6-B153-62102DA62B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b="1"/>
              <a:t>Organisasjon</a:t>
            </a:r>
          </a:p>
          <a:p>
            <a:r>
              <a:rPr lang="nb-NO"/>
              <a:t>Schulzhytta er i ferd med å få nytt vertskap, Regner med å ha dette på plass innen møtet.</a:t>
            </a:r>
          </a:p>
          <a:p>
            <a:r>
              <a:rPr lang="nb-NO"/>
              <a:t>Randi Horghagen på Gjevilvasshytta har sagt opp sin stilling fra 1. juli. Vi er i ferd med å lande hennes etterfølger, og kommer tilbake til det på møtet.</a:t>
            </a:r>
          </a:p>
          <a:p>
            <a:r>
              <a:rPr lang="nb-NO"/>
              <a:t>Det blir ganske raskt behov for å finne nytt vertskap på Rønningen. Dette kan bli krevende på grunn av at kafedrift og </a:t>
            </a:r>
            <a:r>
              <a:rPr lang="nb-NO" err="1"/>
              <a:t>friluftsarena</a:t>
            </a:r>
            <a:r>
              <a:rPr lang="nb-NO"/>
              <a:t> er såpass ulike oppgaver, og det er grunn til å vurdere litt ulike løsninger for det.</a:t>
            </a:r>
          </a:p>
          <a:p>
            <a:endParaRPr lang="nb-NO"/>
          </a:p>
          <a:p>
            <a:endParaRPr lang="nb-NO"/>
          </a:p>
          <a:p>
            <a:endParaRPr lang="nb-NO"/>
          </a:p>
          <a:p>
            <a:endParaRPr lang="nb-NO"/>
          </a:p>
          <a:p>
            <a:pPr marL="0" indent="0">
              <a:buNone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44790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6078E24-4E67-2F9C-8869-8CDA95F63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Status drift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15F5EF9-07D8-A503-C87F-5E578A1A5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b-NO" b="1" dirty="0"/>
              <a:t>Organisasjon</a:t>
            </a:r>
          </a:p>
          <a:p>
            <a:r>
              <a:rPr lang="nb-NO" dirty="0"/>
              <a:t>Godt i gang med arbeidet med handlingsplan</a:t>
            </a:r>
          </a:p>
          <a:p>
            <a:r>
              <a:rPr lang="nb-NO" dirty="0"/>
              <a:t>God driv i hele organisasjonen</a:t>
            </a:r>
          </a:p>
          <a:p>
            <a:r>
              <a:rPr lang="nb-NO" dirty="0"/>
              <a:t>Bedre arbeidsmiljø og tillit i organisasjonen</a:t>
            </a:r>
          </a:p>
          <a:p>
            <a:r>
              <a:rPr lang="nb-NO" dirty="0"/>
              <a:t>Likevel en krevende hverdag for mange, både frivillige og ansatte</a:t>
            </a:r>
          </a:p>
          <a:p>
            <a:r>
              <a:rPr lang="nb-NO" dirty="0"/>
              <a:t>Stor vilje og forventning om vekst og utvikling, samtidig som alle har en portefølje som oppleves som stor fra før </a:t>
            </a:r>
          </a:p>
          <a:p>
            <a:r>
              <a:rPr lang="nb-NO" dirty="0"/>
              <a:t>Mye sykdom, mest korttid, også mange småbarnsforeldre som er mye borte </a:t>
            </a:r>
            <a:r>
              <a:rPr lang="nb-NO" dirty="0" err="1"/>
              <a:t>pga</a:t>
            </a:r>
            <a:r>
              <a:rPr lang="nb-NO" dirty="0"/>
              <a:t> barns sykdom</a:t>
            </a:r>
          </a:p>
          <a:p>
            <a:r>
              <a:rPr lang="nb-NO" dirty="0"/>
              <a:t>Krevende også i grupper og lokallag, fører til at det flere steder er usikkert om vi klarer å fylle opp styrene</a:t>
            </a:r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24599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46E01C-A932-89C8-6306-FE2B3E4F5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1D9927A-795B-707D-022D-1E958E641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Avvik januar 2026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12EC972-8B96-5DE4-B3B0-D52D91569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nb-NO" b="1" dirty="0"/>
              <a:t>Natt i naturen Rønningen. </a:t>
            </a:r>
          </a:p>
          <a:p>
            <a:pPr marL="0" indent="0">
              <a:buNone/>
            </a:pPr>
            <a:r>
              <a:rPr lang="nb-NO" dirty="0"/>
              <a:t>Turleders barn ble syk i løpet av natta, og turleder måtte dra hjem med barnet. Dette førte til at den (ene) familien som var med var uten turleder en del av natta.</a:t>
            </a:r>
          </a:p>
          <a:p>
            <a:pPr marL="0" indent="0">
              <a:buNone/>
            </a:pPr>
            <a:r>
              <a:rPr lang="nb-NO" dirty="0"/>
              <a:t>Tiltak: Det er normal prosedyre med to turledere på vinter, dette ble ikke gjort denne gangen på grunn av kapasitet, det ble vurdert å være tilstrekkelig på grunn av at Rønningen har så trygge fasiliteter, og tilgang på hjelp.</a:t>
            </a:r>
          </a:p>
          <a:p>
            <a:pPr marL="0" indent="0">
              <a:buNone/>
            </a:pPr>
            <a:r>
              <a:rPr lang="nb-NO" b="1" dirty="0"/>
              <a:t>Stolpe i akebakken</a:t>
            </a:r>
          </a:p>
          <a:p>
            <a:pPr marL="0" indent="0">
              <a:buNone/>
            </a:pPr>
            <a:r>
              <a:rPr lang="nb-NO" dirty="0"/>
              <a:t>Det står en stolpe i akebakken på Rønningen, det ble stilt spørsmål om det er forsvarlig. I risikovurderingen som ble gjort var dette vurdert som forsvarlig.</a:t>
            </a:r>
          </a:p>
          <a:p>
            <a:pPr marL="0" indent="0">
              <a:buNone/>
            </a:pPr>
            <a:r>
              <a:rPr lang="nb-NO" dirty="0"/>
              <a:t>Tiltak: Bekymringen tas til følge, og stolpen byttes ut med en brøytestikke.</a:t>
            </a:r>
          </a:p>
          <a:p>
            <a:pPr marL="0" indent="0">
              <a:buNone/>
            </a:pPr>
            <a:r>
              <a:rPr lang="nb-NO" b="1" dirty="0"/>
              <a:t>Beinbrudd på Kom deg ut dagen </a:t>
            </a:r>
          </a:p>
          <a:p>
            <a:pPr marL="0" indent="0">
              <a:buNone/>
            </a:pPr>
            <a:r>
              <a:rPr lang="nb-NO" dirty="0"/>
              <a:t>En av arrangørene på Rønningen falt på isete underlag og brakk beinet. </a:t>
            </a:r>
          </a:p>
          <a:p>
            <a:pPr marL="0" indent="0">
              <a:buNone/>
            </a:pPr>
            <a:r>
              <a:rPr lang="nb-NO" dirty="0"/>
              <a:t>Tiltak: Melde inn som yrkesskade, tilrettelegging av arbeidsforhold.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234429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5D91382-510C-A2C4-C781-7EC90F690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b-NO"/>
              <a:t>Status ansettelse av ny daglig leder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E4302CF-84F1-1300-2373-04716758F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nb-NO" dirty="0"/>
          </a:p>
          <a:p>
            <a:r>
              <a:rPr lang="nb-NO" dirty="0"/>
              <a:t>Søknadsfristen gikk ut 25. januar</a:t>
            </a:r>
          </a:p>
          <a:p>
            <a:r>
              <a:rPr lang="nb-NO" dirty="0"/>
              <a:t>Det er kommet inn 90 søknader </a:t>
            </a:r>
          </a:p>
          <a:p>
            <a:r>
              <a:rPr lang="nb-NO" dirty="0"/>
              <a:t>Ansettelsesutvalget har hatt et møte 29. Januar for å velge ut inntil 10 personer til et første intervju</a:t>
            </a:r>
          </a:p>
        </p:txBody>
      </p:sp>
    </p:spTree>
    <p:extLst>
      <p:ext uri="{BB962C8B-B14F-4D97-AF65-F5344CB8AC3E}">
        <p14:creationId xmlns:p14="http://schemas.microsoft.com/office/powerpoint/2010/main" val="2972152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2FA2F-01BA-3181-5111-78BA8DB0C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F7B5890-8EF4-C463-0842-870368F8D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b-NO" dirty="0"/>
              <a:t>Handlingsplan 2026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E3D9978-881D-A0BF-B829-1E87444F2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nb-NO" dirty="0"/>
              <a:t>Starte arbeidet med å nå målene i </a:t>
            </a:r>
            <a:r>
              <a:rPr lang="nb-NO" dirty="0" err="1"/>
              <a:t>veivalgsdokumentet</a:t>
            </a:r>
            <a:endParaRPr lang="nb-NO" dirty="0"/>
          </a:p>
          <a:p>
            <a:r>
              <a:rPr lang="nb-NO" dirty="0"/>
              <a:t>Legger opp til vekst både i medlemskap, aktivitet, hyttebesøk og frivillighet</a:t>
            </a:r>
          </a:p>
          <a:p>
            <a:r>
              <a:rPr lang="nb-NO" dirty="0"/>
              <a:t>Styrke frivilligheten på aktivitet gjennom kurs, og felleskapsaktiviteter  for å styrke grunnlaget for å skape et attraktivt turtilbud</a:t>
            </a:r>
          </a:p>
          <a:p>
            <a:r>
              <a:rPr lang="nb-NO" dirty="0"/>
              <a:t>Styrke arbeidet med vedlikehold og driftsforbedringer av de betjente hyttene for å være i stand til å møte økt etterspørsel, og holde kvaliteten på et høyt nivå</a:t>
            </a:r>
          </a:p>
          <a:p>
            <a:r>
              <a:rPr lang="nb-NO" dirty="0"/>
              <a:t>Forsterke arbeidet med utviklingsprosjektene på hyttene for å få gjennomført den omfattende prosjektplanen.</a:t>
            </a:r>
          </a:p>
          <a:p>
            <a:r>
              <a:rPr lang="nb-NO" dirty="0"/>
              <a:t>Forsteke markeds, og informasjonsarbeidet ytterligere som viktig bidrag for å </a:t>
            </a:r>
            <a:r>
              <a:rPr lang="nb-NO"/>
              <a:t>skape vekst.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85659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72E34FD-6EF3-307D-AE02-8A8AE8882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/>
              <a:t>Styringsinformasjon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ADEFC89-4EE6-2843-65C7-CD5147F79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/>
              <a:t>Legges fram for styret i styremøtene i følgende intervall:</a:t>
            </a:r>
          </a:p>
          <a:p>
            <a:pPr lvl="1"/>
            <a:r>
              <a:rPr lang="nb-NO"/>
              <a:t>Mai		Etter vintersesong</a:t>
            </a:r>
          </a:p>
          <a:p>
            <a:pPr lvl="1"/>
            <a:r>
              <a:rPr lang="nb-NO"/>
              <a:t>August		Midt i sesong</a:t>
            </a:r>
          </a:p>
          <a:p>
            <a:pPr lvl="1"/>
            <a:r>
              <a:rPr lang="nb-NO"/>
              <a:t>Oktober		Etter sommersesong</a:t>
            </a:r>
          </a:p>
          <a:p>
            <a:pPr lvl="1"/>
            <a:r>
              <a:rPr lang="nb-NO"/>
              <a:t>Februar/mars	Årsrapport, og perioderapport</a:t>
            </a:r>
          </a:p>
          <a:p>
            <a:pPr lvl="1"/>
            <a:endParaRPr lang="nb-NO"/>
          </a:p>
          <a:p>
            <a:r>
              <a:rPr lang="nb-NO"/>
              <a:t>En kortere orientering kan tas hver måned. Medlemstall, avvik, status drift, aktuelle arbeidsoppgaver neste måned.</a:t>
            </a:r>
          </a:p>
          <a:p>
            <a:pPr lvl="1"/>
            <a:endParaRPr lang="nb-NO"/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66098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77E5766-1CFD-C66F-3673-B89F31C52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>
                <a:ea typeface="Calibri Light"/>
                <a:cs typeface="Calibri Light"/>
              </a:rPr>
              <a:t>Medlemstall 26. januar 2026</a:t>
            </a:r>
            <a:endParaRPr lang="nb-NO" b="1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4532446-C5FA-1477-F4BF-3829989C9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457171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buFont typeface="Wingdings" panose="020B0604020202020204" pitchFamily="34" charset="0"/>
              <a:buChar char="Ø"/>
            </a:pPr>
            <a:endParaRPr lang="nb-NO" sz="1400">
              <a:ea typeface="Calibri"/>
              <a:cs typeface="Calibri"/>
            </a:endParaRPr>
          </a:p>
          <a:p>
            <a:pPr marL="0" indent="0">
              <a:buNone/>
            </a:pPr>
            <a:r>
              <a:rPr lang="nb-NO" sz="2600" b="1" i="1">
                <a:ea typeface="Calibri"/>
                <a:cs typeface="Calibri"/>
              </a:rPr>
              <a:t>Medlemstallet for TT pr 26. januar er 17 998. </a:t>
            </a:r>
            <a:br>
              <a:rPr lang="nb-NO" sz="2600" b="1" i="1">
                <a:ea typeface="Calibri"/>
                <a:cs typeface="Calibri"/>
              </a:rPr>
            </a:br>
            <a:r>
              <a:rPr lang="nb-NO" sz="2600" b="1" i="1">
                <a:solidFill>
                  <a:srgbClr val="FF0000"/>
                </a:solidFill>
                <a:ea typeface="Calibri"/>
                <a:cs typeface="Calibri"/>
              </a:rPr>
              <a:t>Det er 34, eller 0,2 % flere enn samme tid i fjor. Fornyingsgraden er 79 %</a:t>
            </a:r>
            <a:endParaRPr lang="nb-NO" sz="1600" i="1">
              <a:ea typeface="Calibri"/>
              <a:cs typeface="Calibri"/>
            </a:endParaRPr>
          </a:p>
          <a:p>
            <a:pPr marL="0" indent="0">
              <a:buNone/>
            </a:pPr>
            <a:r>
              <a:rPr lang="nb-NO" sz="1900" i="1">
                <a:ea typeface="Calibri"/>
                <a:cs typeface="Calibri"/>
              </a:rPr>
              <a:t>Kommentarer:</a:t>
            </a:r>
            <a:endParaRPr lang="nb-NO" sz="1900" b="1" i="1">
              <a:ea typeface="Calibri"/>
              <a:cs typeface="Calibri"/>
            </a:endParaRPr>
          </a:p>
          <a:p>
            <a:pPr>
              <a:buFont typeface="Wingdings" panose="020B0604020202020204" pitchFamily="34" charset="0"/>
              <a:buChar char="Ø"/>
            </a:pPr>
            <a:r>
              <a:rPr lang="nb-NO" sz="1900" i="1">
                <a:ea typeface="Calibri"/>
                <a:cs typeface="Calibri"/>
              </a:rPr>
              <a:t>DNT samlet har en økning på 1,4 %</a:t>
            </a:r>
          </a:p>
          <a:p>
            <a:pPr>
              <a:buFont typeface="Wingdings" panose="020B0604020202020204" pitchFamily="34" charset="0"/>
              <a:buChar char="Ø"/>
            </a:pPr>
            <a:r>
              <a:rPr lang="nb-NO" sz="1900" i="1">
                <a:ea typeface="Calibri"/>
                <a:cs typeface="Calibri"/>
              </a:rPr>
              <a:t>For de store foreningene er utviklingen Oslo +4,2, Bergen -0,75 og Stavanger -0,3</a:t>
            </a:r>
          </a:p>
          <a:p>
            <a:pPr>
              <a:buFont typeface="Wingdings" panose="020B0604020202020204" pitchFamily="34" charset="0"/>
              <a:buChar char="Ø"/>
            </a:pPr>
            <a:r>
              <a:rPr lang="nb-NO" sz="1900" i="1">
                <a:ea typeface="Calibri"/>
                <a:cs typeface="Calibri"/>
              </a:rPr>
              <a:t>I vår region har DNT Nord-Trøndelag -2, KNT -5,6, DNT Romsdal +3,8 og DNT Sunnmøre +5,5</a:t>
            </a:r>
          </a:p>
          <a:p>
            <a:pPr>
              <a:buFont typeface="Wingdings" panose="020B0604020202020204" pitchFamily="34" charset="0"/>
              <a:buChar char="Ø"/>
            </a:pPr>
            <a:endParaRPr lang="nb-NO" sz="1900" i="1">
              <a:ea typeface="Calibri"/>
              <a:cs typeface="Calibri"/>
            </a:endParaRPr>
          </a:p>
          <a:p>
            <a:pPr>
              <a:buFont typeface="Wingdings" panose="020B0604020202020204" pitchFamily="34" charset="0"/>
              <a:buChar char="Ø"/>
            </a:pPr>
            <a:r>
              <a:rPr lang="nb-NO" sz="2400" i="1">
                <a:ea typeface="Calibri"/>
                <a:cs typeface="Calibri"/>
              </a:rPr>
              <a:t>På landsbasis er fornyingsgraden 76 %, som er lavere enn 2024 da den var 82 %</a:t>
            </a:r>
          </a:p>
          <a:p>
            <a:pPr>
              <a:buFont typeface="Wingdings" panose="020B0604020202020204" pitchFamily="34" charset="0"/>
              <a:buChar char="Ø"/>
            </a:pPr>
            <a:r>
              <a:rPr lang="nb-NO" sz="2400" i="1">
                <a:ea typeface="Calibri"/>
                <a:cs typeface="Calibri"/>
              </a:rPr>
              <a:t>Økning ser vi blant hovedmedlemmer, og ungdom, mens husstand og senior går mest ned.</a:t>
            </a:r>
          </a:p>
          <a:p>
            <a:pPr marL="0" indent="0">
              <a:buNone/>
            </a:pPr>
            <a:endParaRPr lang="nb-NO" sz="1400">
              <a:ea typeface="Calibri"/>
              <a:cs typeface="Calibri"/>
            </a:endParaRPr>
          </a:p>
          <a:p>
            <a:pPr marL="0" indent="0">
              <a:buNone/>
            </a:pPr>
            <a:r>
              <a:rPr lang="nb-NO" sz="1400">
                <a:ea typeface="Calibri"/>
                <a:cs typeface="Calibri"/>
              </a:rPr>
              <a:t>     </a:t>
            </a:r>
          </a:p>
          <a:p>
            <a:pPr marL="0" indent="0">
              <a:buNone/>
            </a:pPr>
            <a:br>
              <a:rPr lang="nb-NO" sz="1400">
                <a:ea typeface="Calibri"/>
                <a:cs typeface="Calibri"/>
              </a:rPr>
            </a:br>
            <a:endParaRPr lang="nb-NO" sz="1400">
              <a:ea typeface="Calibri"/>
              <a:cs typeface="Calibri"/>
            </a:endParaRPr>
          </a:p>
          <a:p>
            <a:pPr marL="0" indent="0">
              <a:buNone/>
            </a:pPr>
            <a:endParaRPr lang="nb-NO" sz="1400">
              <a:cs typeface="Calibri"/>
            </a:endParaRPr>
          </a:p>
          <a:p>
            <a:pPr marL="0" indent="0">
              <a:buNone/>
            </a:pPr>
            <a:endParaRPr lang="nb-NO" sz="1400">
              <a:ea typeface="Calibri"/>
              <a:cs typeface="Calibri"/>
            </a:endParaRPr>
          </a:p>
          <a:p>
            <a:pPr marL="0" indent="0">
              <a:buNone/>
            </a:pPr>
            <a:endParaRPr lang="nb-NO" sz="1400">
              <a:ea typeface="Calibri"/>
              <a:cs typeface="Calibri"/>
            </a:endParaRPr>
          </a:p>
          <a:p>
            <a:pPr marL="0" indent="0">
              <a:buNone/>
            </a:pPr>
            <a:endParaRPr lang="nb-NO" sz="14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2679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502869-1769-DA2A-1DEE-D28C0F638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B8AB861-3175-68DD-6E6B-908181A4F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543" y="365125"/>
            <a:ext cx="10912257" cy="1346439"/>
          </a:xfrm>
        </p:spPr>
        <p:txBody>
          <a:bodyPr anchor="ctr">
            <a:normAutofit/>
          </a:bodyPr>
          <a:lstStyle/>
          <a:p>
            <a:pPr algn="ctr"/>
            <a:r>
              <a:rPr lang="nb-NO" b="1">
                <a:ea typeface="Calibri Light"/>
                <a:cs typeface="Calibri Light"/>
              </a:rPr>
              <a:t>Omsetning på betjente hytter pr 27.01.2026</a:t>
            </a:r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EAFA794-C2E6-D2BE-E7B4-A71F832E53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3659719"/>
              </p:ext>
            </p:extLst>
          </p:nvPr>
        </p:nvGraphicFramePr>
        <p:xfrm>
          <a:off x="440151" y="1531698"/>
          <a:ext cx="11332119" cy="44612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445822">
                  <a:extLst>
                    <a:ext uri="{9D8B030D-6E8A-4147-A177-3AD203B41FA5}">
                      <a16:colId xmlns:a16="http://schemas.microsoft.com/office/drawing/2014/main" val="221624507"/>
                    </a:ext>
                  </a:extLst>
                </a:gridCol>
                <a:gridCol w="2031966">
                  <a:extLst>
                    <a:ext uri="{9D8B030D-6E8A-4147-A177-3AD203B41FA5}">
                      <a16:colId xmlns:a16="http://schemas.microsoft.com/office/drawing/2014/main" val="2291121422"/>
                    </a:ext>
                  </a:extLst>
                </a:gridCol>
                <a:gridCol w="2031966">
                  <a:extLst>
                    <a:ext uri="{9D8B030D-6E8A-4147-A177-3AD203B41FA5}">
                      <a16:colId xmlns:a16="http://schemas.microsoft.com/office/drawing/2014/main" val="780597007"/>
                    </a:ext>
                  </a:extLst>
                </a:gridCol>
                <a:gridCol w="2149195">
                  <a:extLst>
                    <a:ext uri="{9D8B030D-6E8A-4147-A177-3AD203B41FA5}">
                      <a16:colId xmlns:a16="http://schemas.microsoft.com/office/drawing/2014/main" val="1712671840"/>
                    </a:ext>
                  </a:extLst>
                </a:gridCol>
                <a:gridCol w="1367670">
                  <a:extLst>
                    <a:ext uri="{9D8B030D-6E8A-4147-A177-3AD203B41FA5}">
                      <a16:colId xmlns:a16="http://schemas.microsoft.com/office/drawing/2014/main" val="1789269196"/>
                    </a:ext>
                  </a:extLst>
                </a:gridCol>
                <a:gridCol w="2305500">
                  <a:extLst>
                    <a:ext uri="{9D8B030D-6E8A-4147-A177-3AD203B41FA5}">
                      <a16:colId xmlns:a16="http://schemas.microsoft.com/office/drawing/2014/main" val="563793701"/>
                    </a:ext>
                  </a:extLst>
                </a:gridCol>
              </a:tblGrid>
              <a:tr h="446120"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endParaRPr lang="en-US" sz="1600">
                        <a:effectLst/>
                        <a:latin typeface="Aptos Narrow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effectLst/>
                          <a:latin typeface="Aptos Narrow"/>
                        </a:rPr>
                        <a:t>Bestillingsperiode 15.10-27.01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600">
                        <a:effectLst/>
                        <a:latin typeface="Aptos Narrow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endParaRPr lang="en-US" sz="1600">
                        <a:effectLst/>
                        <a:latin typeface="Aptos Narrow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endParaRPr lang="en-US" sz="1600">
                        <a:effectLst/>
                        <a:latin typeface="Aptos Narrow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6745038"/>
                  </a:ext>
                </a:extLst>
              </a:tr>
              <a:tr h="44612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err="1">
                          <a:effectLst/>
                          <a:latin typeface="Aptos Narrow"/>
                        </a:rPr>
                        <a:t>Hyttene</a:t>
                      </a:r>
                      <a:endParaRPr lang="en-US" sz="1600" b="1">
                        <a:effectLst/>
                        <a:latin typeface="Aptos Narrow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err="1">
                          <a:effectLst/>
                          <a:latin typeface="Aptos Narrow"/>
                        </a:rPr>
                        <a:t>Pr</a:t>
                      </a:r>
                      <a:r>
                        <a:rPr lang="en-US" sz="1600" b="1">
                          <a:effectLst/>
                          <a:latin typeface="Aptos Narrow"/>
                        </a:rPr>
                        <a:t> 27.01.2025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err="1">
                          <a:effectLst/>
                          <a:latin typeface="Aptos Narrow"/>
                        </a:rPr>
                        <a:t>Pr</a:t>
                      </a:r>
                      <a:r>
                        <a:rPr lang="en-US" sz="1600" b="1">
                          <a:effectLst/>
                          <a:latin typeface="Aptos Narrow"/>
                        </a:rPr>
                        <a:t> 27.01.2026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>
                          <a:effectLst/>
                          <a:latin typeface="Aptos Narrow"/>
                        </a:rPr>
                        <a:t>Prosentøkning 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>
                          <a:effectLst/>
                          <a:latin typeface="Aptos Narrow"/>
                        </a:rPr>
                        <a:t>Diff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err="1">
                          <a:effectLst/>
                          <a:latin typeface="Aptos Narrow"/>
                        </a:rPr>
                        <a:t>Kommentar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0187888"/>
                  </a:ext>
                </a:extLst>
              </a:tr>
              <a:tr h="446120"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600" b="1" err="1">
                          <a:effectLst/>
                          <a:latin typeface="Aptos Narrow"/>
                        </a:rPr>
                        <a:t>Jøldalshytta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>
                          <a:effectLst/>
                          <a:latin typeface="Aptos Narrow"/>
                        </a:rPr>
                        <a:t>185 825,00 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>
                          <a:effectLst/>
                          <a:latin typeface="Aptos Narrow"/>
                        </a:rPr>
                        <a:t> 591 791,00 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>
                          <a:effectLst/>
                          <a:latin typeface="Aptos Narrow"/>
                        </a:rPr>
                        <a:t>218 %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>
                          <a:effectLst/>
                          <a:latin typeface="Aptos Narrow"/>
                        </a:rPr>
                        <a:t>405 966,00 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endParaRPr lang="en-US" sz="1600">
                        <a:effectLst/>
                        <a:latin typeface="Aptos Narrow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6003425"/>
                  </a:ext>
                </a:extLst>
              </a:tr>
              <a:tr h="446120"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600" b="1" err="1">
                          <a:effectLst/>
                          <a:latin typeface="Aptos Narrow"/>
                        </a:rPr>
                        <a:t>Gjevilvasshytta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>
                          <a:effectLst/>
                          <a:latin typeface="Aptos Narrow"/>
                        </a:rPr>
                        <a:t>412 560,00 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>
                          <a:effectLst/>
                          <a:latin typeface="Aptos Narrow"/>
                        </a:rPr>
                        <a:t> 1 145 580,00 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>
                          <a:effectLst/>
                          <a:latin typeface="Aptos Narrow"/>
                        </a:rPr>
                        <a:t>178 %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>
                          <a:effectLst/>
                          <a:latin typeface="Aptos Narrow"/>
                        </a:rPr>
                        <a:t>733 020,00 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endParaRPr lang="en-US" sz="1600">
                        <a:effectLst/>
                        <a:latin typeface="Aptos Narrow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9621239"/>
                  </a:ext>
                </a:extLst>
              </a:tr>
              <a:tr h="446120"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600" b="1" err="1">
                          <a:effectLst/>
                          <a:latin typeface="Aptos Narrow"/>
                        </a:rPr>
                        <a:t>Trollheimshytta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>
                          <a:effectLst/>
                          <a:latin typeface="Aptos Narrow"/>
                        </a:rPr>
                        <a:t>162 070,00 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>
                          <a:effectLst/>
                          <a:latin typeface="Aptos Narrow"/>
                        </a:rPr>
                        <a:t> 605 170,00 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>
                          <a:effectLst/>
                          <a:latin typeface="Aptos Narrow"/>
                        </a:rPr>
                        <a:t>273 %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>
                          <a:effectLst/>
                          <a:latin typeface="Aptos Narrow"/>
                        </a:rPr>
                        <a:t>443 100,00 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endParaRPr lang="en-US" sz="1600">
                        <a:effectLst/>
                        <a:latin typeface="Aptos Narrow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3759229"/>
                  </a:ext>
                </a:extLst>
              </a:tr>
              <a:tr h="446120"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600" b="1" err="1">
                          <a:effectLst/>
                          <a:latin typeface="Aptos Narrow"/>
                        </a:rPr>
                        <a:t>Nedalshytta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>
                          <a:effectLst/>
                          <a:latin typeface="Aptos Narrow"/>
                        </a:rPr>
                        <a:t>223 575,00 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>
                          <a:effectLst/>
                          <a:latin typeface="Aptos Narrow"/>
                        </a:rPr>
                        <a:t> 411 080,00 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>
                          <a:effectLst/>
                          <a:latin typeface="Aptos Narrow"/>
                        </a:rPr>
                        <a:t>84 %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>
                          <a:effectLst/>
                          <a:latin typeface="Aptos Narrow"/>
                        </a:rPr>
                        <a:t>187 505,00 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endParaRPr lang="en-US" sz="1600">
                        <a:effectLst/>
                        <a:latin typeface="Aptos Narrow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2762375"/>
                  </a:ext>
                </a:extLst>
              </a:tr>
              <a:tr h="446120"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600" b="1" err="1">
                          <a:effectLst/>
                          <a:latin typeface="Aptos Narrow"/>
                        </a:rPr>
                        <a:t>Schulzhytta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>
                          <a:effectLst/>
                          <a:latin typeface="Aptos Narrow"/>
                        </a:rPr>
                        <a:t>58 475,00 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>
                          <a:effectLst/>
                          <a:latin typeface="Aptos Narrow"/>
                        </a:rPr>
                        <a:t> 114 800,00 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>
                          <a:effectLst/>
                          <a:latin typeface="Aptos Narrow"/>
                        </a:rPr>
                        <a:t>96 %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>
                          <a:effectLst/>
                          <a:latin typeface="Aptos Narrow"/>
                        </a:rPr>
                        <a:t>56 325,00 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600" err="1">
                          <a:effectLst/>
                          <a:latin typeface="Aptos Narrow"/>
                        </a:rPr>
                        <a:t>Selvbetjent</a:t>
                      </a:r>
                      <a:r>
                        <a:rPr lang="en-US" sz="1600">
                          <a:effectLst/>
                          <a:latin typeface="Aptos Narrow"/>
                        </a:rPr>
                        <a:t> </a:t>
                      </a:r>
                      <a:r>
                        <a:rPr lang="en-US" sz="1600" err="1">
                          <a:effectLst/>
                          <a:latin typeface="Aptos Narrow"/>
                        </a:rPr>
                        <a:t>påsken</a:t>
                      </a:r>
                      <a:r>
                        <a:rPr lang="en-US" sz="1600">
                          <a:effectLst/>
                          <a:latin typeface="Aptos Narrow"/>
                        </a:rPr>
                        <a:t> 2026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1274164"/>
                  </a:ext>
                </a:extLst>
              </a:tr>
              <a:tr h="446120"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600" b="1" err="1">
                          <a:effectLst/>
                          <a:latin typeface="Aptos Narrow"/>
                        </a:rPr>
                        <a:t>Storerikvollen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>
                          <a:effectLst/>
                          <a:latin typeface="Aptos Narrow"/>
                        </a:rPr>
                        <a:t>112 982,00 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>
                          <a:effectLst/>
                          <a:latin typeface="Aptos Narrow"/>
                        </a:rPr>
                        <a:t> 367 095,00 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>
                          <a:effectLst/>
                          <a:latin typeface="Aptos Narrow"/>
                        </a:rPr>
                        <a:t>225 %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>
                          <a:effectLst/>
                          <a:latin typeface="Aptos Narrow"/>
                        </a:rPr>
                        <a:t>254 113,00 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endParaRPr lang="en-US" sz="1600">
                        <a:effectLst/>
                        <a:latin typeface="Aptos Narrow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0457368"/>
                  </a:ext>
                </a:extLst>
              </a:tr>
              <a:tr h="446120"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endParaRPr lang="en-US" sz="1600" b="1">
                        <a:effectLst/>
                        <a:latin typeface="Aptos Narrow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endParaRPr lang="en-US" sz="1600">
                        <a:effectLst/>
                        <a:latin typeface="Aptos Narrow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endParaRPr lang="en-US" sz="1600">
                        <a:effectLst/>
                        <a:latin typeface="Aptos Narrow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endParaRPr lang="en-US" sz="1600">
                        <a:effectLst/>
                        <a:latin typeface="Aptos Narrow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endParaRPr lang="en-US" sz="1600">
                        <a:effectLst/>
                        <a:latin typeface="Aptos Narrow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endParaRPr lang="en-US" sz="1600">
                        <a:effectLst/>
                        <a:latin typeface="Aptos Narrow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5830301"/>
                  </a:ext>
                </a:extLst>
              </a:tr>
              <a:tr h="446120"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600" b="1" err="1">
                          <a:effectLst/>
                          <a:latin typeface="Aptos Narrow"/>
                        </a:rPr>
                        <a:t>Totalt</a:t>
                      </a:r>
                      <a:r>
                        <a:rPr lang="en-US" sz="1600" b="1">
                          <a:effectLst/>
                          <a:latin typeface="Aptos Narrow"/>
                        </a:rPr>
                        <a:t> 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b="1">
                          <a:effectLst/>
                          <a:latin typeface="Aptos Narrow"/>
                        </a:rPr>
                        <a:t> 1 155 487,00 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b="1">
                          <a:effectLst/>
                          <a:latin typeface="Aptos Narrow"/>
                        </a:rPr>
                        <a:t> 3 235 516,00 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>
                          <a:effectLst/>
                          <a:latin typeface="Aptos Narrow"/>
                        </a:rPr>
                        <a:t>180 %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b="1">
                          <a:effectLst/>
                          <a:latin typeface="Aptos Narrow"/>
                        </a:rPr>
                        <a:t>2 080 029,00 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endParaRPr lang="en-US" sz="1600">
                        <a:effectLst/>
                        <a:latin typeface="Aptos Narrow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31700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4233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28732-0039-3B40-74D3-1B8827FAC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BE1CFC9-6232-0A16-9E03-E74219C69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590" y="-121012"/>
            <a:ext cx="10515600" cy="1325563"/>
          </a:xfrm>
        </p:spPr>
        <p:txBody>
          <a:bodyPr anchor="ctr">
            <a:normAutofit/>
          </a:bodyPr>
          <a:lstStyle/>
          <a:p>
            <a:r>
              <a:rPr lang="nb-NO" sz="3600" b="1"/>
              <a:t>Rapportering gjestedøgn selv- og ubetjente hytter 2025</a:t>
            </a:r>
            <a:endParaRPr lang="en-US" sz="3600" b="1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B5A7EFB5-76DE-63D5-4232-FBF0C5006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878" y="741806"/>
            <a:ext cx="7675626" cy="592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852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36C3B1-AB47-0C11-3FAD-D50CD829D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Status aktivitet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442363A-A775-44A4-253C-AF50C835EF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b-NO" b="1"/>
          </a:p>
          <a:p>
            <a:pPr marL="0" indent="0">
              <a:buNone/>
            </a:pPr>
            <a:endParaRPr lang="nb-NO"/>
          </a:p>
        </p:txBody>
      </p:sp>
      <p:graphicFrame>
        <p:nvGraphicFramePr>
          <p:cNvPr id="4" name="Tabell 3">
            <a:extLst>
              <a:ext uri="{FF2B5EF4-FFF2-40B4-BE49-F238E27FC236}">
                <a16:creationId xmlns:a16="http://schemas.microsoft.com/office/drawing/2014/main" id="{39EC4031-8D84-6628-6C07-0A0F582E31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9939348"/>
              </p:ext>
            </p:extLst>
          </p:nvPr>
        </p:nvGraphicFramePr>
        <p:xfrm>
          <a:off x="616226" y="1371319"/>
          <a:ext cx="9968948" cy="44708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99183">
                  <a:extLst>
                    <a:ext uri="{9D8B030D-6E8A-4147-A177-3AD203B41FA5}">
                      <a16:colId xmlns:a16="http://schemas.microsoft.com/office/drawing/2014/main" val="845776372"/>
                    </a:ext>
                  </a:extLst>
                </a:gridCol>
                <a:gridCol w="2087217">
                  <a:extLst>
                    <a:ext uri="{9D8B030D-6E8A-4147-A177-3AD203B41FA5}">
                      <a16:colId xmlns:a16="http://schemas.microsoft.com/office/drawing/2014/main" val="151480233"/>
                    </a:ext>
                  </a:extLst>
                </a:gridCol>
                <a:gridCol w="2345635">
                  <a:extLst>
                    <a:ext uri="{9D8B030D-6E8A-4147-A177-3AD203B41FA5}">
                      <a16:colId xmlns:a16="http://schemas.microsoft.com/office/drawing/2014/main" val="3281131871"/>
                    </a:ext>
                  </a:extLst>
                </a:gridCol>
                <a:gridCol w="2136913">
                  <a:extLst>
                    <a:ext uri="{9D8B030D-6E8A-4147-A177-3AD203B41FA5}">
                      <a16:colId xmlns:a16="http://schemas.microsoft.com/office/drawing/2014/main" val="433000092"/>
                    </a:ext>
                  </a:extLst>
                </a:gridCol>
              </a:tblGrid>
              <a:tr h="608690">
                <a:tc>
                  <a:txBody>
                    <a:bodyPr/>
                    <a:lstStyle/>
                    <a:p>
                      <a:pPr algn="ctr">
                        <a:lnSpc>
                          <a:spcPts val="1175"/>
                        </a:lnSpc>
                        <a:buNone/>
                      </a:pPr>
                      <a:r>
                        <a:rPr lang="nb-NO" sz="1800">
                          <a:effectLst/>
                        </a:rPr>
                        <a:t>Aktivitet / gruppe</a:t>
                      </a:r>
                      <a:endParaRPr lang="nb-NO" sz="18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5"/>
                        </a:lnSpc>
                        <a:buNone/>
                      </a:pPr>
                      <a:r>
                        <a:rPr lang="nb-NO" sz="1800">
                          <a:effectLst/>
                        </a:rPr>
                        <a:t>2024/2025</a:t>
                      </a:r>
                      <a:endParaRPr lang="nb-NO" sz="18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5"/>
                        </a:lnSpc>
                        <a:buNone/>
                      </a:pPr>
                      <a:r>
                        <a:rPr lang="nb-NO" sz="1800">
                          <a:effectLst/>
                        </a:rPr>
                        <a:t>2025/2026</a:t>
                      </a:r>
                      <a:endParaRPr lang="nb-NO" sz="18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5"/>
                        </a:lnSpc>
                        <a:buNone/>
                      </a:pPr>
                      <a:r>
                        <a:rPr lang="nb-NO" sz="1800">
                          <a:effectLst/>
                        </a:rPr>
                        <a:t>Endring</a:t>
                      </a:r>
                      <a:endParaRPr lang="nb-NO" sz="18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622886242"/>
                  </a:ext>
                </a:extLst>
              </a:tr>
              <a:tr h="895133">
                <a:tc>
                  <a:txBody>
                    <a:bodyPr/>
                    <a:lstStyle/>
                    <a:p>
                      <a:pPr>
                        <a:lnSpc>
                          <a:spcPts val="1175"/>
                        </a:lnSpc>
                        <a:buNone/>
                      </a:pPr>
                      <a:r>
                        <a:rPr lang="nb-NO" sz="1800">
                          <a:effectLst/>
                        </a:rPr>
                        <a:t>Fellesturer (vett/</a:t>
                      </a:r>
                      <a:r>
                        <a:rPr lang="nb-NO" sz="1800" err="1">
                          <a:effectLst/>
                        </a:rPr>
                        <a:t>rettut</a:t>
                      </a:r>
                      <a:r>
                        <a:rPr lang="nb-NO" sz="1800">
                          <a:effectLst/>
                        </a:rPr>
                        <a:t>++))</a:t>
                      </a:r>
                      <a:endParaRPr lang="nb-NO" sz="18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175"/>
                        </a:lnSpc>
                        <a:buNone/>
                      </a:pPr>
                      <a:r>
                        <a:rPr lang="nb-NO" sz="1800">
                          <a:effectLst/>
                        </a:rPr>
                        <a:t>32</a:t>
                      </a:r>
                      <a:endParaRPr lang="nb-NO" sz="18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175"/>
                        </a:lnSpc>
                        <a:buNone/>
                      </a:pPr>
                      <a:r>
                        <a:rPr lang="nb-NO" sz="1800">
                          <a:effectLst/>
                        </a:rPr>
                        <a:t>31</a:t>
                      </a:r>
                      <a:endParaRPr lang="nb-NO" sz="18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175"/>
                        </a:lnSpc>
                        <a:buNone/>
                      </a:pPr>
                      <a:r>
                        <a:rPr lang="nb-NO" sz="1800">
                          <a:effectLst/>
                        </a:rPr>
                        <a:t>–1</a:t>
                      </a:r>
                      <a:endParaRPr lang="nb-NO" sz="18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873839852"/>
                  </a:ext>
                </a:extLst>
              </a:tr>
              <a:tr h="608690">
                <a:tc>
                  <a:txBody>
                    <a:bodyPr/>
                    <a:lstStyle/>
                    <a:p>
                      <a:pPr>
                        <a:lnSpc>
                          <a:spcPts val="1175"/>
                        </a:lnSpc>
                        <a:buNone/>
                      </a:pPr>
                      <a:r>
                        <a:rPr lang="nb-NO" sz="1800">
                          <a:effectLst/>
                        </a:rPr>
                        <a:t>Arrangement / kampanje</a:t>
                      </a:r>
                      <a:endParaRPr lang="nb-NO" sz="18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175"/>
                        </a:lnSpc>
                        <a:buNone/>
                      </a:pPr>
                      <a:r>
                        <a:rPr lang="nb-NO" sz="1800">
                          <a:effectLst/>
                        </a:rPr>
                        <a:t>20</a:t>
                      </a:r>
                      <a:endParaRPr lang="nb-NO" sz="18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175"/>
                        </a:lnSpc>
                        <a:buNone/>
                      </a:pPr>
                      <a:r>
                        <a:rPr lang="nb-NO" sz="1800">
                          <a:effectLst/>
                        </a:rPr>
                        <a:t>10</a:t>
                      </a:r>
                      <a:endParaRPr lang="nb-NO" sz="18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175"/>
                        </a:lnSpc>
                        <a:buNone/>
                      </a:pPr>
                      <a:r>
                        <a:rPr lang="nb-NO" sz="1800">
                          <a:effectLst/>
                        </a:rPr>
                        <a:t>–10</a:t>
                      </a:r>
                      <a:endParaRPr lang="nb-NO" sz="18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632561183"/>
                  </a:ext>
                </a:extLst>
              </a:tr>
              <a:tr h="608690">
                <a:tc>
                  <a:txBody>
                    <a:bodyPr/>
                    <a:lstStyle/>
                    <a:p>
                      <a:pPr>
                        <a:lnSpc>
                          <a:spcPts val="1175"/>
                        </a:lnSpc>
                        <a:buNone/>
                      </a:pPr>
                      <a:r>
                        <a:rPr lang="nb-NO" sz="1800">
                          <a:effectLst/>
                        </a:rPr>
                        <a:t>Fjellsportgruppa</a:t>
                      </a:r>
                      <a:endParaRPr lang="nb-NO" sz="18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175"/>
                        </a:lnSpc>
                        <a:buNone/>
                      </a:pPr>
                      <a:r>
                        <a:rPr lang="nb-NO" sz="1800">
                          <a:effectLst/>
                        </a:rPr>
                        <a:t>6</a:t>
                      </a:r>
                      <a:endParaRPr lang="nb-NO" sz="18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175"/>
                        </a:lnSpc>
                        <a:buNone/>
                      </a:pPr>
                      <a:r>
                        <a:rPr lang="nb-NO" sz="1800">
                          <a:effectLst/>
                        </a:rPr>
                        <a:t>8</a:t>
                      </a:r>
                      <a:endParaRPr lang="nb-NO" sz="18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175"/>
                        </a:lnSpc>
                        <a:buNone/>
                      </a:pPr>
                      <a:r>
                        <a:rPr lang="nb-NO" sz="1800">
                          <a:effectLst/>
                        </a:rPr>
                        <a:t>+2</a:t>
                      </a:r>
                      <a:endParaRPr lang="nb-NO" sz="18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599610428"/>
                  </a:ext>
                </a:extLst>
              </a:tr>
              <a:tr h="355665">
                <a:tc>
                  <a:txBody>
                    <a:bodyPr/>
                    <a:lstStyle/>
                    <a:p>
                      <a:pPr>
                        <a:lnSpc>
                          <a:spcPts val="1175"/>
                        </a:lnSpc>
                        <a:buNone/>
                      </a:pPr>
                      <a:r>
                        <a:rPr lang="nb-NO" sz="1800">
                          <a:effectLst/>
                        </a:rPr>
                        <a:t>DNT ung</a:t>
                      </a:r>
                      <a:endParaRPr lang="nb-NO" sz="18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175"/>
                        </a:lnSpc>
                        <a:buNone/>
                      </a:pPr>
                      <a:r>
                        <a:rPr lang="nb-NO" sz="1800">
                          <a:effectLst/>
                        </a:rPr>
                        <a:t>7</a:t>
                      </a:r>
                      <a:endParaRPr lang="nb-NO" sz="18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175"/>
                        </a:lnSpc>
                        <a:buNone/>
                      </a:pPr>
                      <a:r>
                        <a:rPr lang="nb-NO" sz="1800">
                          <a:effectLst/>
                        </a:rPr>
                        <a:t>5</a:t>
                      </a:r>
                      <a:endParaRPr lang="nb-NO" sz="18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175"/>
                        </a:lnSpc>
                        <a:buNone/>
                      </a:pPr>
                      <a:r>
                        <a:rPr lang="nb-NO" sz="1800">
                          <a:effectLst/>
                        </a:rPr>
                        <a:t>–2</a:t>
                      </a:r>
                      <a:endParaRPr lang="nb-NO" sz="18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023385260"/>
                  </a:ext>
                </a:extLst>
              </a:tr>
              <a:tr h="346118">
                <a:tc>
                  <a:txBody>
                    <a:bodyPr/>
                    <a:lstStyle/>
                    <a:p>
                      <a:pPr>
                        <a:lnSpc>
                          <a:spcPts val="1175"/>
                        </a:lnSpc>
                        <a:buNone/>
                      </a:pPr>
                      <a:r>
                        <a:rPr lang="nb-NO" sz="1800">
                          <a:effectLst/>
                        </a:rPr>
                        <a:t>Barnas Turlag</a:t>
                      </a:r>
                      <a:endParaRPr lang="nb-NO" sz="18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175"/>
                        </a:lnSpc>
                        <a:buNone/>
                      </a:pPr>
                      <a:r>
                        <a:rPr lang="nb-NO" sz="1800">
                          <a:effectLst/>
                        </a:rPr>
                        <a:t>5</a:t>
                      </a:r>
                      <a:endParaRPr lang="nb-NO" sz="18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175"/>
                        </a:lnSpc>
                        <a:buNone/>
                      </a:pPr>
                      <a:r>
                        <a:rPr lang="nb-NO" sz="1800">
                          <a:effectLst/>
                        </a:rPr>
                        <a:t>6</a:t>
                      </a:r>
                      <a:endParaRPr lang="nb-NO" sz="18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175"/>
                        </a:lnSpc>
                        <a:buNone/>
                      </a:pPr>
                      <a:r>
                        <a:rPr lang="nb-NO" sz="1800">
                          <a:effectLst/>
                        </a:rPr>
                        <a:t>+1</a:t>
                      </a:r>
                      <a:endParaRPr lang="nb-NO" sz="18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499913414"/>
                  </a:ext>
                </a:extLst>
              </a:tr>
              <a:tr h="346118">
                <a:tc>
                  <a:txBody>
                    <a:bodyPr/>
                    <a:lstStyle/>
                    <a:p>
                      <a:pPr>
                        <a:lnSpc>
                          <a:spcPts val="1175"/>
                        </a:lnSpc>
                        <a:buNone/>
                      </a:pPr>
                      <a:r>
                        <a:rPr lang="nb-NO" sz="1800">
                          <a:effectLst/>
                        </a:rPr>
                        <a:t>Kurs</a:t>
                      </a:r>
                      <a:endParaRPr lang="nb-NO" sz="18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175"/>
                        </a:lnSpc>
                        <a:buNone/>
                      </a:pPr>
                      <a:r>
                        <a:rPr lang="nb-NO" sz="1800">
                          <a:effectLst/>
                        </a:rPr>
                        <a:t>8</a:t>
                      </a:r>
                      <a:endParaRPr lang="nb-NO" sz="18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175"/>
                        </a:lnSpc>
                        <a:buNone/>
                      </a:pPr>
                      <a:r>
                        <a:rPr lang="nb-NO" sz="1800">
                          <a:effectLst/>
                        </a:rPr>
                        <a:t>6</a:t>
                      </a:r>
                      <a:endParaRPr lang="nb-NO" sz="18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175"/>
                        </a:lnSpc>
                        <a:buNone/>
                      </a:pPr>
                      <a:r>
                        <a:rPr lang="nb-NO" sz="1800">
                          <a:effectLst/>
                        </a:rPr>
                        <a:t>–2</a:t>
                      </a:r>
                      <a:endParaRPr lang="nb-NO" sz="18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505929"/>
                  </a:ext>
                </a:extLst>
              </a:tr>
              <a:tr h="355665">
                <a:tc>
                  <a:txBody>
                    <a:bodyPr/>
                    <a:lstStyle/>
                    <a:p>
                      <a:pPr>
                        <a:lnSpc>
                          <a:spcPts val="1175"/>
                        </a:lnSpc>
                        <a:buNone/>
                      </a:pPr>
                      <a:r>
                        <a:rPr lang="nb-NO" sz="1800">
                          <a:effectLst/>
                        </a:rPr>
                        <a:t>Annet</a:t>
                      </a:r>
                      <a:endParaRPr lang="nb-NO" sz="18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175"/>
                        </a:lnSpc>
                        <a:buNone/>
                      </a:pPr>
                      <a:r>
                        <a:rPr lang="nb-NO" sz="1800">
                          <a:effectLst/>
                        </a:rPr>
                        <a:t>10</a:t>
                      </a:r>
                      <a:endParaRPr lang="nb-NO" sz="18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175"/>
                        </a:lnSpc>
                        <a:buNone/>
                      </a:pPr>
                      <a:r>
                        <a:rPr lang="nb-NO" sz="1800">
                          <a:effectLst/>
                        </a:rPr>
                        <a:t>9</a:t>
                      </a:r>
                      <a:endParaRPr lang="nb-NO" sz="18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175"/>
                        </a:lnSpc>
                        <a:buNone/>
                      </a:pPr>
                      <a:r>
                        <a:rPr lang="nb-NO" sz="1800">
                          <a:effectLst/>
                        </a:rPr>
                        <a:t>–1</a:t>
                      </a:r>
                      <a:endParaRPr lang="nb-NO" sz="18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107759914"/>
                  </a:ext>
                </a:extLst>
              </a:tr>
              <a:tr h="346118">
                <a:tc>
                  <a:txBody>
                    <a:bodyPr/>
                    <a:lstStyle/>
                    <a:p>
                      <a:pPr>
                        <a:lnSpc>
                          <a:spcPts val="1175"/>
                        </a:lnSpc>
                        <a:buNone/>
                      </a:pPr>
                      <a:r>
                        <a:rPr lang="nb-NO" sz="1800">
                          <a:effectLst/>
                        </a:rPr>
                        <a:t>Totalt</a:t>
                      </a:r>
                      <a:endParaRPr lang="nb-NO" sz="18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175"/>
                        </a:lnSpc>
                        <a:buNone/>
                      </a:pPr>
                      <a:r>
                        <a:rPr lang="nb-NO" sz="1800">
                          <a:effectLst/>
                        </a:rPr>
                        <a:t>70</a:t>
                      </a:r>
                      <a:endParaRPr lang="nb-NO" sz="18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175"/>
                        </a:lnSpc>
                        <a:buNone/>
                      </a:pPr>
                      <a:r>
                        <a:rPr lang="nb-NO" sz="1800">
                          <a:effectLst/>
                        </a:rPr>
                        <a:t>56</a:t>
                      </a:r>
                      <a:endParaRPr lang="nb-NO" sz="18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175"/>
                        </a:lnSpc>
                        <a:buNone/>
                      </a:pPr>
                      <a:r>
                        <a:rPr lang="nb-NO" sz="1800">
                          <a:effectLst/>
                        </a:rPr>
                        <a:t>–14</a:t>
                      </a:r>
                      <a:endParaRPr lang="nb-NO" sz="18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995888896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B08FB3D7-C716-5704-1929-182D5DDF1490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-6001139" y="2887661"/>
            <a:ext cx="29866315" cy="49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442036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C0DC61-5293-12EC-929B-6B9149B95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A9FAF47-163A-D87E-55A5-F2E431761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/>
              <a:t>Status aktivitet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53C4BCF-7FF9-142A-D821-19BB7320A4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b-NO" b="1"/>
          </a:p>
          <a:p>
            <a:pPr marL="0" indent="0">
              <a:buNone/>
            </a:pPr>
            <a:endParaRPr lang="nb-NO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3C4ECF45-3398-3570-A3D2-777BEFAB3787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-6001139" y="2887661"/>
            <a:ext cx="29866315" cy="49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b-NO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2E653BD1-24C8-90F8-CEED-10F72C31141B}"/>
              </a:ext>
            </a:extLst>
          </p:cNvPr>
          <p:cNvSpPr txBox="1"/>
          <p:nvPr/>
        </p:nvSpPr>
        <p:spPr>
          <a:xfrm>
            <a:off x="676156" y="1659285"/>
            <a:ext cx="105156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b-NO" sz="2800">
                <a:solidFill>
                  <a:srgbClr val="000000"/>
                </a:solidFill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Lavere volum i 25/26, </a:t>
            </a:r>
            <a:r>
              <a:rPr lang="nb-NO" sz="2800" b="1">
                <a:solidFill>
                  <a:srgbClr val="000000"/>
                </a:solidFill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men </a:t>
            </a:r>
            <a:r>
              <a:rPr lang="nb-NO" sz="2800">
                <a:solidFill>
                  <a:srgbClr val="000000"/>
                </a:solidFill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hver aktivitet treffer minst like godt – faktisk litt bedre.</a:t>
            </a:r>
            <a:endParaRPr lang="nb-NO" sz="2800">
              <a:solidFill>
                <a:srgbClr val="0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b-NO" sz="2800">
                <a:solidFill>
                  <a:srgbClr val="000000"/>
                </a:solidFill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I 24/25 hadde vi flere kampanje- og arrangementsbaserte aktiviteter, blant annet </a:t>
            </a:r>
            <a:r>
              <a:rPr lang="nb-NO" sz="2800" i="1">
                <a:solidFill>
                  <a:srgbClr val="000000"/>
                </a:solidFill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Hele Norge båler</a:t>
            </a:r>
            <a:r>
              <a:rPr lang="nb-NO" sz="2800">
                <a:solidFill>
                  <a:srgbClr val="000000"/>
                </a:solidFill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. 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b-NO" sz="2800">
                <a:solidFill>
                  <a:srgbClr val="000000"/>
                </a:solidFill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I 25/26 er tilbudet mer konsentrert rundt fellesturer og kjerneaktivitet, noe som gir færre aktiviteter, men stabil deltakelse per aktivitet.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b-NO" sz="2800">
                <a:solidFill>
                  <a:srgbClr val="000000"/>
                </a:solidFill>
                <a:latin typeface="Aptos Display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DNTs digitale systemer for aktivitet gir oss bedre muligheter for å lage gode rapporter framover, både på antall deltakere og økonomi </a:t>
            </a:r>
            <a:endParaRPr lang="nb-NO" sz="2800">
              <a:solidFill>
                <a:srgbClr val="0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442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2996A56-C746-E452-2995-9D275F663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Status drift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66E7493-C6DB-9A66-1CB7-C5160D4B62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b-NO"/>
              <a:t>Prosjekt Gjevilvasshytta</a:t>
            </a:r>
          </a:p>
          <a:p>
            <a:pPr lvl="1"/>
            <a:r>
              <a:rPr lang="nb-NO"/>
              <a:t>Planforslag sendt inn etter oppstartsmøte med kommunen. </a:t>
            </a:r>
          </a:p>
          <a:p>
            <a:pPr lvl="1"/>
            <a:r>
              <a:rPr lang="nb-NO"/>
              <a:t>Flere innspill, beiteforhold, størrelse på bygg, innvendinger om usikkerhet for økt ferdsel. </a:t>
            </a:r>
          </a:p>
          <a:p>
            <a:pPr lvl="1"/>
            <a:r>
              <a:rPr lang="nb-NO"/>
              <a:t>Oppsummerer og vurderer dialog, justeringer, argumenter.</a:t>
            </a:r>
          </a:p>
          <a:p>
            <a:pPr lvl="1"/>
            <a:r>
              <a:rPr lang="nb-NO"/>
              <a:t>Samarbeidsmøte med alle aktørene er gjennomført, med mål om å lag en helhetlig forvaltning av besøkende.</a:t>
            </a:r>
          </a:p>
          <a:p>
            <a:pPr marL="457200" lvl="1" indent="0">
              <a:buNone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7259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43519-23A7-C706-A8CC-844388D02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29268F-681F-0FBE-B526-10B47DF1F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Status drift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A4166E8-A008-9E93-002D-43C41D8246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b-NO"/>
              <a:t>Kollektivtransport til fjellet </a:t>
            </a:r>
          </a:p>
          <a:p>
            <a:pPr lvl="1"/>
            <a:r>
              <a:rPr lang="nb-NO"/>
              <a:t>Positiv dialog med </a:t>
            </a:r>
            <a:r>
              <a:rPr lang="nb-NO" err="1"/>
              <a:t>AtB</a:t>
            </a:r>
            <a:r>
              <a:rPr lang="nb-NO"/>
              <a:t>, signaler om at de har fått tildelt midler til dette i år. </a:t>
            </a:r>
          </a:p>
          <a:p>
            <a:pPr lvl="1"/>
            <a:r>
              <a:rPr lang="nb-NO"/>
              <a:t>Mulighetsvurderinger er gjennomført.</a:t>
            </a:r>
          </a:p>
          <a:p>
            <a:pPr lvl="1"/>
            <a:r>
              <a:rPr lang="nb-NO"/>
              <a:t>Vi har ønsket følgende løsning</a:t>
            </a:r>
          </a:p>
          <a:p>
            <a:pPr marL="457200" lvl="1" indent="0">
              <a:buNone/>
            </a:pPr>
            <a:r>
              <a:rPr lang="nb-NO"/>
              <a:t>	Daglig avgang fra Nedalshytta, hverdager i skoleferien </a:t>
            </a:r>
            <a:r>
              <a:rPr lang="nb-NO" err="1"/>
              <a:t>kl</a:t>
            </a:r>
            <a:r>
              <a:rPr lang="nb-NO"/>
              <a:t> 0630</a:t>
            </a:r>
          </a:p>
          <a:p>
            <a:pPr marL="457200" lvl="1" indent="0">
              <a:buNone/>
            </a:pPr>
            <a:r>
              <a:rPr lang="nb-NO"/>
              <a:t>	Til og fra Gjevilvasshytta </a:t>
            </a:r>
            <a:r>
              <a:rPr lang="nb-NO" err="1"/>
              <a:t>orsdag</a:t>
            </a:r>
            <a:r>
              <a:rPr lang="nb-NO"/>
              <a:t> og søndag, foreslått utvidet til også mandag</a:t>
            </a:r>
          </a:p>
          <a:p>
            <a:pPr marL="457200" lvl="1" indent="0">
              <a:buNone/>
            </a:pPr>
            <a:r>
              <a:rPr lang="nb-NO"/>
              <a:t>	Avgang til og fra </a:t>
            </a:r>
            <a:r>
              <a:rPr lang="nb-NO" err="1"/>
              <a:t>Bjørneggen</a:t>
            </a:r>
            <a:endParaRPr lang="nb-NO"/>
          </a:p>
          <a:p>
            <a:pPr marL="457200" lvl="1" indent="0">
              <a:buNone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173380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Rødoransj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a7dccd5-520c-45ea-b284-9612a2de32ab">
      <UserInfo>
        <DisplayName>Berit Reppen Lorentzen</DisplayName>
        <AccountId>23</AccountId>
        <AccountType/>
      </UserInfo>
      <UserInfo>
        <DisplayName>Kjersti Berg Sandvik</DisplayName>
        <AccountId>21</AccountId>
        <AccountType/>
      </UserInfo>
      <UserInfo>
        <DisplayName>Silje Hoel Fossen</DisplayName>
        <AccountId>61</AccountId>
        <AccountType/>
      </UserInfo>
      <UserInfo>
        <DisplayName>TT Ledergruppe-medlemmer</DisplayName>
        <AccountId>66</AccountId>
        <AccountType/>
      </UserInfo>
      <UserInfo>
        <DisplayName>Knut Balstad</DisplayName>
        <AccountId>76</AccountId>
        <AccountType/>
      </UserInfo>
      <UserInfo>
        <DisplayName>Helga Bjerke Drøyli</DisplayName>
        <AccountId>22</AccountId>
        <AccountType/>
      </UserInfo>
    </SharedWithUsers>
    <lcf76f155ced4ddcb4097134ff3c332f xmlns="cd782f36-3558-4c12-815d-8f4369b95125">
      <Terms xmlns="http://schemas.microsoft.com/office/infopath/2007/PartnerControls"/>
    </lcf76f155ced4ddcb4097134ff3c332f>
    <TaxCatchAll xmlns="4a7dccd5-520c-45ea-b284-9612a2de32a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5F4781EA1EBC248B682CB08DEBEB906" ma:contentTypeVersion="17" ma:contentTypeDescription="Opprett et nytt dokument." ma:contentTypeScope="" ma:versionID="1ac3cd159ddb15ed1bd20609ab7571b9">
  <xsd:schema xmlns:xsd="http://www.w3.org/2001/XMLSchema" xmlns:xs="http://www.w3.org/2001/XMLSchema" xmlns:p="http://schemas.microsoft.com/office/2006/metadata/properties" xmlns:ns2="cd782f36-3558-4c12-815d-8f4369b95125" xmlns:ns3="4a7dccd5-520c-45ea-b284-9612a2de32ab" targetNamespace="http://schemas.microsoft.com/office/2006/metadata/properties" ma:root="true" ma:fieldsID="b5bdf43a691fb802c173aa6a1bd1162d" ns2:_="" ns3:_="">
    <xsd:import namespace="cd782f36-3558-4c12-815d-8f4369b95125"/>
    <xsd:import namespace="4a7dccd5-520c-45ea-b284-9612a2de32a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  <xsd:element ref="ns2:MediaServiceBillingMetadata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782f36-3558-4c12-815d-8f4369b9512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  <xsd:element name="lcf76f155ced4ddcb4097134ff3c332f" ma:index="23" nillable="true" ma:taxonomy="true" ma:internalName="lcf76f155ced4ddcb4097134ff3c332f" ma:taxonomyFieldName="MediaServiceImageTags" ma:displayName="Bildemerkelapper" ma:readOnly="false" ma:fieldId="{5cf76f15-5ced-4ddc-b409-7134ff3c332f}" ma:taxonomyMulti="true" ma:sspId="7d2d2776-fb6c-4f3a-b983-a30e9d7cbe6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7dccd5-520c-45ea-b284-9612a2de32ab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bdba6c03-105d-4413-8432-628f6935c08c}" ma:internalName="TaxCatchAll" ma:showField="CatchAllData" ma:web="4a7dccd5-520c-45ea-b284-9612a2de32a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B6D65BE-3EA7-4AD8-9559-1905BE77F38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27A63B9-62B5-4267-9A0C-22B8E93A43BF}">
  <ds:schemaRefs>
    <ds:schemaRef ds:uri="4a7dccd5-520c-45ea-b284-9612a2de32ab"/>
    <ds:schemaRef ds:uri="cd782f36-3558-4c12-815d-8f4369b9512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AFC9CB6-6728-4D6A-A28D-A04E4E40E9C0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</TotalTime>
  <Words>1054</Words>
  <Application>Microsoft Office PowerPoint</Application>
  <PresentationFormat>Widescreen</PresentationFormat>
  <Paragraphs>173</Paragraphs>
  <Slides>14</Slides>
  <Notes>3</Notes>
  <HiddenSlides>0</HiddenSlides>
  <MMClips>0</MMClips>
  <ScaleCrop>false</ScaleCrop>
  <HeadingPairs>
    <vt:vector size="6" baseType="variant">
      <vt:variant>
        <vt:lpstr>Brukte skrifter</vt:lpstr>
      </vt:variant>
      <vt:variant>
        <vt:i4>8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14</vt:i4>
      </vt:variant>
    </vt:vector>
  </HeadingPairs>
  <TitlesOfParts>
    <vt:vector size="23" baseType="lpstr">
      <vt:lpstr>Aptos</vt:lpstr>
      <vt:lpstr>Aptos Display</vt:lpstr>
      <vt:lpstr>Aptos Narrow</vt:lpstr>
      <vt:lpstr>Arial</vt:lpstr>
      <vt:lpstr>Calibri</vt:lpstr>
      <vt:lpstr>Calibri Light</vt:lpstr>
      <vt:lpstr>Symbol</vt:lpstr>
      <vt:lpstr>Wingdings</vt:lpstr>
      <vt:lpstr>Office-tema</vt:lpstr>
      <vt:lpstr>PowerPoint-presentasjon</vt:lpstr>
      <vt:lpstr>Styringsinformasjon</vt:lpstr>
      <vt:lpstr>Medlemstall 26. januar 2026</vt:lpstr>
      <vt:lpstr>Omsetning på betjente hytter pr 27.01.2026</vt:lpstr>
      <vt:lpstr>Rapportering gjestedøgn selv- og ubetjente hytter 2025</vt:lpstr>
      <vt:lpstr>Status aktivitet</vt:lpstr>
      <vt:lpstr>Status aktivitet</vt:lpstr>
      <vt:lpstr>Status drift</vt:lpstr>
      <vt:lpstr>Status drift</vt:lpstr>
      <vt:lpstr>Status drift</vt:lpstr>
      <vt:lpstr>Status drift</vt:lpstr>
      <vt:lpstr>Avvik januar 2026</vt:lpstr>
      <vt:lpstr>Status ansettelse av ny daglig leder</vt:lpstr>
      <vt:lpstr>Handlingsplan 2026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Egil Hurum</dc:creator>
  <cp:lastModifiedBy>Frode Støre Bergrem</cp:lastModifiedBy>
  <cp:revision>1</cp:revision>
  <dcterms:created xsi:type="dcterms:W3CDTF">2021-01-07T11:15:29Z</dcterms:created>
  <dcterms:modified xsi:type="dcterms:W3CDTF">2026-02-03T12:16:31Z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0x010100A5F4781EA1EBC248B682CB08DEBEB906</vt:lpwstr>
  </property>
  <property fmtid="{D5CDD505-2E9C-101B-9397-08002B2CF9AE}" pid="3" name="MSIP_Label_f72e1550-8259-4cf3-a1ec-0faec9abf3e8_Enabled">
    <vt:lpwstr>true</vt:lpwstr>
  </property>
  <property fmtid="{D5CDD505-2E9C-101B-9397-08002B2CF9AE}" pid="4" name="MSIP_Label_f72e1550-8259-4cf3-a1ec-0faec9abf3e8_SetDate">
    <vt:lpwstr>2022-10-10T16:44:05Z</vt:lpwstr>
  </property>
  <property fmtid="{D5CDD505-2E9C-101B-9397-08002B2CF9AE}" pid="5" name="MSIP_Label_f72e1550-8259-4cf3-a1ec-0faec9abf3e8_Method">
    <vt:lpwstr>Privileged</vt:lpwstr>
  </property>
  <property fmtid="{D5CDD505-2E9C-101B-9397-08002B2CF9AE}" pid="6" name="MSIP_Label_f72e1550-8259-4cf3-a1ec-0faec9abf3e8_Name">
    <vt:lpwstr>f72e1550-8259-4cf3-a1ec-0faec9abf3e8</vt:lpwstr>
  </property>
  <property fmtid="{D5CDD505-2E9C-101B-9397-08002B2CF9AE}" pid="7" name="MSIP_Label_f72e1550-8259-4cf3-a1ec-0faec9abf3e8_SiteId">
    <vt:lpwstr>156b047c-a56e-40a2-9f11-b69d58cf5508</vt:lpwstr>
  </property>
  <property fmtid="{D5CDD505-2E9C-101B-9397-08002B2CF9AE}" pid="8" name="MSIP_Label_f72e1550-8259-4cf3-a1ec-0faec9abf3e8_ActionId">
    <vt:lpwstr>9adde6c3-5b23-4450-bce0-7e2e491fc954</vt:lpwstr>
  </property>
  <property fmtid="{D5CDD505-2E9C-101B-9397-08002B2CF9AE}" pid="9" name="MSIP_Label_f72e1550-8259-4cf3-a1ec-0faec9abf3e8_ContentBits">
    <vt:lpwstr>0</vt:lpwstr>
  </property>
</Properties>
</file>