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5"/>
  </p:notesMasterIdLst>
  <p:sldIdLst>
    <p:sldId id="256" r:id="rId5"/>
    <p:sldId id="408" r:id="rId6"/>
    <p:sldId id="430" r:id="rId7"/>
    <p:sldId id="431" r:id="rId8"/>
    <p:sldId id="432" r:id="rId9"/>
    <p:sldId id="434" r:id="rId10"/>
    <p:sldId id="435" r:id="rId11"/>
    <p:sldId id="438" r:id="rId12"/>
    <p:sldId id="439" r:id="rId13"/>
    <p:sldId id="43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FFFF"/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6B93B-EAE6-4856-99C3-C7917CEBBBD4}" v="840" dt="2025-10-22T08:34:15.549"/>
    <p1510:client id="{DCE267AA-2057-4C35-8A30-6B1767ADFC94}" v="1" dt="2025-10-22T07:14:34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unn Haugrønning" userId="ad956364-9260-48b3-92ed-a5338fddc72b" providerId="ADAL" clId="{E98E7EB8-A1DA-45F6-AFBA-795480F72DF6}"/>
    <pc:docChg chg="undo custSel addSld delSld modSld sldOrd">
      <pc:chgData name="Torunn Haugrønning" userId="ad956364-9260-48b3-92ed-a5338fddc72b" providerId="ADAL" clId="{E98E7EB8-A1DA-45F6-AFBA-795480F72DF6}" dt="2025-10-22T08:34:15.549" v="2014" actId="14100"/>
      <pc:docMkLst>
        <pc:docMk/>
      </pc:docMkLst>
      <pc:sldChg chg="modSp mod">
        <pc:chgData name="Torunn Haugrønning" userId="ad956364-9260-48b3-92ed-a5338fddc72b" providerId="ADAL" clId="{E98E7EB8-A1DA-45F6-AFBA-795480F72DF6}" dt="2025-10-21T12:12:39.438" v="0" actId="20577"/>
        <pc:sldMkLst>
          <pc:docMk/>
          <pc:sldMk cId="2814818377" sldId="256"/>
        </pc:sldMkLst>
        <pc:spChg chg="mod">
          <ac:chgData name="Torunn Haugrønning" userId="ad956364-9260-48b3-92ed-a5338fddc72b" providerId="ADAL" clId="{E98E7EB8-A1DA-45F6-AFBA-795480F72DF6}" dt="2025-10-21T12:12:39.438" v="0" actId="20577"/>
          <ac:spMkLst>
            <pc:docMk/>
            <pc:sldMk cId="2814818377" sldId="256"/>
            <ac:spMk id="14" creationId="{9778AFF8-918D-D781-F47A-17F96C08CFA2}"/>
          </ac:spMkLst>
        </pc:spChg>
      </pc:sldChg>
      <pc:sldChg chg="modSp mod">
        <pc:chgData name="Torunn Haugrønning" userId="ad956364-9260-48b3-92ed-a5338fddc72b" providerId="ADAL" clId="{E98E7EB8-A1DA-45F6-AFBA-795480F72DF6}" dt="2025-10-22T06:10:07.312" v="499" actId="6549"/>
        <pc:sldMkLst>
          <pc:docMk/>
          <pc:sldMk cId="1767562738" sldId="408"/>
        </pc:sldMkLst>
        <pc:spChg chg="mod">
          <ac:chgData name="Torunn Haugrønning" userId="ad956364-9260-48b3-92ed-a5338fddc72b" providerId="ADAL" clId="{E98E7EB8-A1DA-45F6-AFBA-795480F72DF6}" dt="2025-10-22T06:10:07.312" v="499" actId="6549"/>
          <ac:spMkLst>
            <pc:docMk/>
            <pc:sldMk cId="1767562738" sldId="408"/>
            <ac:spMk id="3" creationId="{18142266-0D8B-4E5F-0BE0-98C029D7E0D6}"/>
          </ac:spMkLst>
        </pc:spChg>
      </pc:sldChg>
      <pc:sldChg chg="del">
        <pc:chgData name="Torunn Haugrønning" userId="ad956364-9260-48b3-92ed-a5338fddc72b" providerId="ADAL" clId="{E98E7EB8-A1DA-45F6-AFBA-795480F72DF6}" dt="2025-10-22T06:57:26.730" v="1215" actId="47"/>
        <pc:sldMkLst>
          <pc:docMk/>
          <pc:sldMk cId="2862008159" sldId="424"/>
        </pc:sldMkLst>
      </pc:sldChg>
      <pc:sldChg chg="modSp mod">
        <pc:chgData name="Torunn Haugrønning" userId="ad956364-9260-48b3-92ed-a5338fddc72b" providerId="ADAL" clId="{E98E7EB8-A1DA-45F6-AFBA-795480F72DF6}" dt="2025-10-22T07:24:28.545" v="1234" actId="1076"/>
        <pc:sldMkLst>
          <pc:docMk/>
          <pc:sldMk cId="3584020731" sldId="430"/>
        </pc:sldMkLst>
        <pc:spChg chg="mod">
          <ac:chgData name="Torunn Haugrønning" userId="ad956364-9260-48b3-92ed-a5338fddc72b" providerId="ADAL" clId="{E98E7EB8-A1DA-45F6-AFBA-795480F72DF6}" dt="2025-10-21T12:17:11.126" v="310" actId="20577"/>
          <ac:spMkLst>
            <pc:docMk/>
            <pc:sldMk cId="3584020731" sldId="430"/>
            <ac:spMk id="2" creationId="{5F631BA2-5A7D-4FD7-3426-050EB173E756}"/>
          </ac:spMkLst>
        </pc:spChg>
        <pc:spChg chg="mod">
          <ac:chgData name="Torunn Haugrønning" userId="ad956364-9260-48b3-92ed-a5338fddc72b" providerId="ADAL" clId="{E98E7EB8-A1DA-45F6-AFBA-795480F72DF6}" dt="2025-10-21T12:18:12.437" v="319" actId="1076"/>
          <ac:spMkLst>
            <pc:docMk/>
            <pc:sldMk cId="3584020731" sldId="430"/>
            <ac:spMk id="3" creationId="{AF4DD4D1-C5AD-EA26-F134-DB9735D613C8}"/>
          </ac:spMkLst>
        </pc:spChg>
        <pc:picChg chg="mod ord">
          <ac:chgData name="Torunn Haugrønning" userId="ad956364-9260-48b3-92ed-a5338fddc72b" providerId="ADAL" clId="{E98E7EB8-A1DA-45F6-AFBA-795480F72DF6}" dt="2025-10-21T12:17:53.643" v="316" actId="1076"/>
          <ac:picMkLst>
            <pc:docMk/>
            <pc:sldMk cId="3584020731" sldId="430"/>
            <ac:picMk id="5" creationId="{CBE25F40-0F6D-911C-0FD6-E7AC247B08F2}"/>
          </ac:picMkLst>
        </pc:picChg>
        <pc:picChg chg="mod">
          <ac:chgData name="Torunn Haugrønning" userId="ad956364-9260-48b3-92ed-a5338fddc72b" providerId="ADAL" clId="{E98E7EB8-A1DA-45F6-AFBA-795480F72DF6}" dt="2025-10-22T07:24:28.545" v="1234" actId="1076"/>
          <ac:picMkLst>
            <pc:docMk/>
            <pc:sldMk cId="3584020731" sldId="430"/>
            <ac:picMk id="7" creationId="{994B06A2-3D59-059D-321A-E5FF92429D55}"/>
          </ac:picMkLst>
        </pc:picChg>
      </pc:sldChg>
      <pc:sldChg chg="addSp delSp modSp mod">
        <pc:chgData name="Torunn Haugrønning" userId="ad956364-9260-48b3-92ed-a5338fddc72b" providerId="ADAL" clId="{E98E7EB8-A1DA-45F6-AFBA-795480F72DF6}" dt="2025-10-22T07:36:28.782" v="1357" actId="1076"/>
        <pc:sldMkLst>
          <pc:docMk/>
          <pc:sldMk cId="2950177048" sldId="431"/>
        </pc:sldMkLst>
        <pc:spChg chg="mod">
          <ac:chgData name="Torunn Haugrønning" userId="ad956364-9260-48b3-92ed-a5338fddc72b" providerId="ADAL" clId="{E98E7EB8-A1DA-45F6-AFBA-795480F72DF6}" dt="2025-10-21T12:18:44.390" v="325" actId="14100"/>
          <ac:spMkLst>
            <pc:docMk/>
            <pc:sldMk cId="2950177048" sldId="431"/>
            <ac:spMk id="2" creationId="{02163000-9880-4E6B-1E07-E6FC3306599F}"/>
          </ac:spMkLst>
        </pc:spChg>
        <pc:spChg chg="mod">
          <ac:chgData name="Torunn Haugrønning" userId="ad956364-9260-48b3-92ed-a5338fddc72b" providerId="ADAL" clId="{E98E7EB8-A1DA-45F6-AFBA-795480F72DF6}" dt="2025-10-22T07:36:21.872" v="1356" actId="27636"/>
          <ac:spMkLst>
            <pc:docMk/>
            <pc:sldMk cId="2950177048" sldId="431"/>
            <ac:spMk id="3" creationId="{33658CDF-87B6-07CC-6DA4-627E7577F4B1}"/>
          </ac:spMkLst>
        </pc:spChg>
        <pc:picChg chg="add del mod">
          <ac:chgData name="Torunn Haugrønning" userId="ad956364-9260-48b3-92ed-a5338fddc72b" providerId="ADAL" clId="{E98E7EB8-A1DA-45F6-AFBA-795480F72DF6}" dt="2025-10-22T07:23:52.886" v="1229" actId="478"/>
          <ac:picMkLst>
            <pc:docMk/>
            <pc:sldMk cId="2950177048" sldId="431"/>
            <ac:picMk id="4" creationId="{887A6CA5-7227-AD7C-AB06-60D81EF1F867}"/>
          </ac:picMkLst>
        </pc:picChg>
        <pc:picChg chg="add mod">
          <ac:chgData name="Torunn Haugrønning" userId="ad956364-9260-48b3-92ed-a5338fddc72b" providerId="ADAL" clId="{E98E7EB8-A1DA-45F6-AFBA-795480F72DF6}" dt="2025-10-22T07:36:28.782" v="1357" actId="1076"/>
          <ac:picMkLst>
            <pc:docMk/>
            <pc:sldMk cId="2950177048" sldId="431"/>
            <ac:picMk id="5" creationId="{AD1C3E5B-8091-5D2A-9AC4-6FB4A5288782}"/>
          </ac:picMkLst>
        </pc:picChg>
        <pc:picChg chg="del">
          <ac:chgData name="Torunn Haugrønning" userId="ad956364-9260-48b3-92ed-a5338fddc72b" providerId="ADAL" clId="{E98E7EB8-A1DA-45F6-AFBA-795480F72DF6}" dt="2025-10-22T07:23:13.509" v="1222" actId="478"/>
          <ac:picMkLst>
            <pc:docMk/>
            <pc:sldMk cId="2950177048" sldId="431"/>
            <ac:picMk id="13" creationId="{A1859F9A-1E13-EBC8-67DE-0CDA8D1D398B}"/>
          </ac:picMkLst>
        </pc:picChg>
      </pc:sldChg>
      <pc:sldChg chg="addSp delSp modSp mod">
        <pc:chgData name="Torunn Haugrønning" userId="ad956364-9260-48b3-92ed-a5338fddc72b" providerId="ADAL" clId="{E98E7EB8-A1DA-45F6-AFBA-795480F72DF6}" dt="2025-10-22T07:35:15.319" v="1344" actId="1076"/>
        <pc:sldMkLst>
          <pc:docMk/>
          <pc:sldMk cId="464002618" sldId="432"/>
        </pc:sldMkLst>
        <pc:spChg chg="mod">
          <ac:chgData name="Torunn Haugrønning" userId="ad956364-9260-48b3-92ed-a5338fddc72b" providerId="ADAL" clId="{E98E7EB8-A1DA-45F6-AFBA-795480F72DF6}" dt="2025-10-22T07:30:40.174" v="1278" actId="1076"/>
          <ac:spMkLst>
            <pc:docMk/>
            <pc:sldMk cId="464002618" sldId="432"/>
            <ac:spMk id="2" creationId="{A1EE6816-1F21-FE02-7988-A4DB60724A14}"/>
          </ac:spMkLst>
        </pc:spChg>
        <pc:spChg chg="mod">
          <ac:chgData name="Torunn Haugrønning" userId="ad956364-9260-48b3-92ed-a5338fddc72b" providerId="ADAL" clId="{E98E7EB8-A1DA-45F6-AFBA-795480F72DF6}" dt="2025-10-22T07:35:15.319" v="1344" actId="1076"/>
          <ac:spMkLst>
            <pc:docMk/>
            <pc:sldMk cId="464002618" sldId="432"/>
            <ac:spMk id="3" creationId="{E15F4EBE-A0A8-8AE3-5EF8-9B5BC2B4BAD9}"/>
          </ac:spMkLst>
        </pc:spChg>
        <pc:graphicFrameChg chg="add mod">
          <ac:chgData name="Torunn Haugrønning" userId="ad956364-9260-48b3-92ed-a5338fddc72b" providerId="ADAL" clId="{E98E7EB8-A1DA-45F6-AFBA-795480F72DF6}" dt="2025-10-21T13:20:53.567" v="485"/>
          <ac:graphicFrameMkLst>
            <pc:docMk/>
            <pc:sldMk cId="464002618" sldId="432"/>
            <ac:graphicFrameMk id="5" creationId="{C6BBCD9A-FFC6-4B3E-9273-47EBE849A758}"/>
          </ac:graphicFrameMkLst>
        </pc:graphicFrameChg>
        <pc:graphicFrameChg chg="add mod">
          <ac:chgData name="Torunn Haugrønning" userId="ad956364-9260-48b3-92ed-a5338fddc72b" providerId="ADAL" clId="{E98E7EB8-A1DA-45F6-AFBA-795480F72DF6}" dt="2025-10-22T06:12:15.802" v="537"/>
          <ac:graphicFrameMkLst>
            <pc:docMk/>
            <pc:sldMk cId="464002618" sldId="432"/>
            <ac:graphicFrameMk id="11" creationId="{C6BBCD9A-FFC6-4B3E-9273-47EBE849A758}"/>
          </ac:graphicFrameMkLst>
        </pc:graphicFrameChg>
        <pc:graphicFrameChg chg="add mod">
          <ac:chgData name="Torunn Haugrønning" userId="ad956364-9260-48b3-92ed-a5338fddc72b" providerId="ADAL" clId="{E98E7EB8-A1DA-45F6-AFBA-795480F72DF6}" dt="2025-10-22T07:26:51.800" v="1249"/>
          <ac:graphicFrameMkLst>
            <pc:docMk/>
            <pc:sldMk cId="464002618" sldId="432"/>
            <ac:graphicFrameMk id="19" creationId="{471856EF-7D22-2182-BF2B-DE5A80DAE5A4}"/>
          </ac:graphicFrameMkLst>
        </pc:graphicFrameChg>
        <pc:graphicFrameChg chg="add mod">
          <ac:chgData name="Torunn Haugrønning" userId="ad956364-9260-48b3-92ed-a5338fddc72b" providerId="ADAL" clId="{E98E7EB8-A1DA-45F6-AFBA-795480F72DF6}" dt="2025-10-22T07:35:06.253" v="1341" actId="14100"/>
          <ac:graphicFrameMkLst>
            <pc:docMk/>
            <pc:sldMk cId="464002618" sldId="432"/>
            <ac:graphicFrameMk id="23" creationId="{C6BBCD9A-FFC6-4B3E-9273-47EBE849A758}"/>
          </ac:graphicFrameMkLst>
        </pc:graphicFrameChg>
        <pc:picChg chg="add del mod">
          <ac:chgData name="Torunn Haugrønning" userId="ad956364-9260-48b3-92ed-a5338fddc72b" providerId="ADAL" clId="{E98E7EB8-A1DA-45F6-AFBA-795480F72DF6}" dt="2025-10-22T07:23:48.596" v="1227" actId="478"/>
          <ac:picMkLst>
            <pc:docMk/>
            <pc:sldMk cId="464002618" sldId="432"/>
            <ac:picMk id="4" creationId="{701B6EEF-810E-A90A-976F-DA123DE869E1}"/>
          </ac:picMkLst>
        </pc:picChg>
        <pc:picChg chg="del mod">
          <ac:chgData name="Torunn Haugrønning" userId="ad956364-9260-48b3-92ed-a5338fddc72b" providerId="ADAL" clId="{E98E7EB8-A1DA-45F6-AFBA-795480F72DF6}" dt="2025-10-22T07:29:24.857" v="1268" actId="478"/>
          <ac:picMkLst>
            <pc:docMk/>
            <pc:sldMk cId="464002618" sldId="432"/>
            <ac:picMk id="7" creationId="{CA35F74C-6792-F2CD-5CC2-409A4C6303FE}"/>
          </ac:picMkLst>
        </pc:picChg>
        <pc:picChg chg="del">
          <ac:chgData name="Torunn Haugrønning" userId="ad956364-9260-48b3-92ed-a5338fddc72b" providerId="ADAL" clId="{E98E7EB8-A1DA-45F6-AFBA-795480F72DF6}" dt="2025-10-21T13:18:36.077" v="476" actId="478"/>
          <ac:picMkLst>
            <pc:docMk/>
            <pc:sldMk cId="464002618" sldId="432"/>
            <ac:picMk id="8" creationId="{07C0F978-CD10-E196-675C-80671C05FDE7}"/>
          </ac:picMkLst>
        </pc:picChg>
        <pc:picChg chg="del">
          <ac:chgData name="Torunn Haugrønning" userId="ad956364-9260-48b3-92ed-a5338fddc72b" providerId="ADAL" clId="{E98E7EB8-A1DA-45F6-AFBA-795480F72DF6}" dt="2025-10-22T06:12:22.854" v="538" actId="478"/>
          <ac:picMkLst>
            <pc:docMk/>
            <pc:sldMk cId="464002618" sldId="432"/>
            <ac:picMk id="9" creationId="{A9DEFA72-887A-C540-1ACC-E7C1F3094650}"/>
          </ac:picMkLst>
        </pc:picChg>
        <pc:picChg chg="add del mod">
          <ac:chgData name="Torunn Haugrønning" userId="ad956364-9260-48b3-92ed-a5338fddc72b" providerId="ADAL" clId="{E98E7EB8-A1DA-45F6-AFBA-795480F72DF6}" dt="2025-10-22T06:11:44.904" v="519" actId="478"/>
          <ac:picMkLst>
            <pc:docMk/>
            <pc:sldMk cId="464002618" sldId="432"/>
            <ac:picMk id="10" creationId="{75E85F59-4462-F7A5-10AB-1F4A1782282F}"/>
          </ac:picMkLst>
        </pc:picChg>
        <pc:picChg chg="del">
          <ac:chgData name="Torunn Haugrønning" userId="ad956364-9260-48b3-92ed-a5338fddc72b" providerId="ADAL" clId="{E98E7EB8-A1DA-45F6-AFBA-795480F72DF6}" dt="2025-10-21T13:16:50.933" v="454" actId="478"/>
          <ac:picMkLst>
            <pc:docMk/>
            <pc:sldMk cId="464002618" sldId="432"/>
            <ac:picMk id="13" creationId="{2CB3F861-9F01-93D2-BDF9-A8E0310A9176}"/>
          </ac:picMkLst>
        </pc:picChg>
        <pc:picChg chg="add del mod">
          <ac:chgData name="Torunn Haugrønning" userId="ad956364-9260-48b3-92ed-a5338fddc72b" providerId="ADAL" clId="{E98E7EB8-A1DA-45F6-AFBA-795480F72DF6}" dt="2025-10-22T07:29:24.857" v="1268" actId="478"/>
          <ac:picMkLst>
            <pc:docMk/>
            <pc:sldMk cId="464002618" sldId="432"/>
            <ac:picMk id="14" creationId="{FA4D9BB2-1DD0-F95F-B83A-62DED6517D92}"/>
          </ac:picMkLst>
        </pc:picChg>
        <pc:picChg chg="add del mod">
          <ac:chgData name="Torunn Haugrønning" userId="ad956364-9260-48b3-92ed-a5338fddc72b" providerId="ADAL" clId="{E98E7EB8-A1DA-45F6-AFBA-795480F72DF6}" dt="2025-10-22T07:25:48.858" v="1239" actId="478"/>
          <ac:picMkLst>
            <pc:docMk/>
            <pc:sldMk cId="464002618" sldId="432"/>
            <ac:picMk id="16" creationId="{E6A036AF-E579-2C6E-11AD-CED6005BA8AF}"/>
          </ac:picMkLst>
        </pc:picChg>
        <pc:picChg chg="add del mod">
          <ac:chgData name="Torunn Haugrønning" userId="ad956364-9260-48b3-92ed-a5338fddc72b" providerId="ADAL" clId="{E98E7EB8-A1DA-45F6-AFBA-795480F72DF6}" dt="2025-10-22T07:25:29.682" v="1235" actId="478"/>
          <ac:picMkLst>
            <pc:docMk/>
            <pc:sldMk cId="464002618" sldId="432"/>
            <ac:picMk id="17" creationId="{93C897A9-7EC7-4CFE-D30F-424B1F05A7DE}"/>
          </ac:picMkLst>
        </pc:picChg>
        <pc:picChg chg="add del mod">
          <ac:chgData name="Torunn Haugrønning" userId="ad956364-9260-48b3-92ed-a5338fddc72b" providerId="ADAL" clId="{E98E7EB8-A1DA-45F6-AFBA-795480F72DF6}" dt="2025-10-22T07:26:50.688" v="1248" actId="478"/>
          <ac:picMkLst>
            <pc:docMk/>
            <pc:sldMk cId="464002618" sldId="432"/>
            <ac:picMk id="18" creationId="{7281C77C-4C54-98A3-F787-7875172C1BBF}"/>
          </ac:picMkLst>
        </pc:picChg>
        <pc:picChg chg="add del mod">
          <ac:chgData name="Torunn Haugrønning" userId="ad956364-9260-48b3-92ed-a5338fddc72b" providerId="ADAL" clId="{E98E7EB8-A1DA-45F6-AFBA-795480F72DF6}" dt="2025-10-22T07:28:20.699" v="1263" actId="478"/>
          <ac:picMkLst>
            <pc:docMk/>
            <pc:sldMk cId="464002618" sldId="432"/>
            <ac:picMk id="20" creationId="{EA909B2A-DBBD-E898-6080-6D1939CE765F}"/>
          </ac:picMkLst>
        </pc:picChg>
        <pc:picChg chg="add mod">
          <ac:chgData name="Torunn Haugrønning" userId="ad956364-9260-48b3-92ed-a5338fddc72b" providerId="ADAL" clId="{E98E7EB8-A1DA-45F6-AFBA-795480F72DF6}" dt="2025-10-22T07:35:11.833" v="1343" actId="1076"/>
          <ac:picMkLst>
            <pc:docMk/>
            <pc:sldMk cId="464002618" sldId="432"/>
            <ac:picMk id="21" creationId="{5862B635-4A83-665F-2E8A-2B059AA57375}"/>
          </ac:picMkLst>
        </pc:picChg>
        <pc:picChg chg="add mod">
          <ac:chgData name="Torunn Haugrønning" userId="ad956364-9260-48b3-92ed-a5338fddc72b" providerId="ADAL" clId="{E98E7EB8-A1DA-45F6-AFBA-795480F72DF6}" dt="2025-10-22T07:34:52.945" v="1338" actId="465"/>
          <ac:picMkLst>
            <pc:docMk/>
            <pc:sldMk cId="464002618" sldId="432"/>
            <ac:picMk id="22" creationId="{791C7108-87C4-A184-658F-97C3FD4808C2}"/>
          </ac:picMkLst>
        </pc:picChg>
        <pc:picChg chg="add mod">
          <ac:chgData name="Torunn Haugrønning" userId="ad956364-9260-48b3-92ed-a5338fddc72b" providerId="ADAL" clId="{E98E7EB8-A1DA-45F6-AFBA-795480F72DF6}" dt="2025-10-22T07:35:07.185" v="1342" actId="14100"/>
          <ac:picMkLst>
            <pc:docMk/>
            <pc:sldMk cId="464002618" sldId="432"/>
            <ac:picMk id="24" creationId="{46C2A26F-AA26-BB86-F68C-0CBDB2DD9060}"/>
          </ac:picMkLst>
        </pc:picChg>
      </pc:sldChg>
      <pc:sldChg chg="del">
        <pc:chgData name="Torunn Haugrønning" userId="ad956364-9260-48b3-92ed-a5338fddc72b" providerId="ADAL" clId="{E98E7EB8-A1DA-45F6-AFBA-795480F72DF6}" dt="2025-10-22T06:57:24.489" v="1214" actId="47"/>
        <pc:sldMkLst>
          <pc:docMk/>
          <pc:sldMk cId="2389540428" sldId="433"/>
        </pc:sldMkLst>
      </pc:sldChg>
      <pc:sldChg chg="addSp delSp modSp mod">
        <pc:chgData name="Torunn Haugrønning" userId="ad956364-9260-48b3-92ed-a5338fddc72b" providerId="ADAL" clId="{E98E7EB8-A1DA-45F6-AFBA-795480F72DF6}" dt="2025-10-22T08:10:42.829" v="1674" actId="403"/>
        <pc:sldMkLst>
          <pc:docMk/>
          <pc:sldMk cId="3281906598" sldId="434"/>
        </pc:sldMkLst>
        <pc:spChg chg="mod">
          <ac:chgData name="Torunn Haugrønning" userId="ad956364-9260-48b3-92ed-a5338fddc72b" providerId="ADAL" clId="{E98E7EB8-A1DA-45F6-AFBA-795480F72DF6}" dt="2025-10-21T12:15:50.520" v="241" actId="14100"/>
          <ac:spMkLst>
            <pc:docMk/>
            <pc:sldMk cId="3281906598" sldId="434"/>
            <ac:spMk id="2" creationId="{81FEDD16-4D12-92D7-5B23-F5D97471A36E}"/>
          </ac:spMkLst>
        </pc:spChg>
        <pc:spChg chg="mod">
          <ac:chgData name="Torunn Haugrønning" userId="ad956364-9260-48b3-92ed-a5338fddc72b" providerId="ADAL" clId="{E98E7EB8-A1DA-45F6-AFBA-795480F72DF6}" dt="2025-10-22T08:10:38.729" v="1673" actId="403"/>
          <ac:spMkLst>
            <pc:docMk/>
            <pc:sldMk cId="3281906598" sldId="434"/>
            <ac:spMk id="3" creationId="{FA56F363-C0A7-A463-FA2A-C29EB74BEBC5}"/>
          </ac:spMkLst>
        </pc:spChg>
        <pc:spChg chg="add mod">
          <ac:chgData name="Torunn Haugrønning" userId="ad956364-9260-48b3-92ed-a5338fddc72b" providerId="ADAL" clId="{E98E7EB8-A1DA-45F6-AFBA-795480F72DF6}" dt="2025-10-22T08:10:42.829" v="1674" actId="403"/>
          <ac:spMkLst>
            <pc:docMk/>
            <pc:sldMk cId="3281906598" sldId="434"/>
            <ac:spMk id="7" creationId="{BFFC3199-F924-E30B-5F33-C82CEE7F0D7B}"/>
          </ac:spMkLst>
        </pc:spChg>
        <pc:picChg chg="add del">
          <ac:chgData name="Torunn Haugrønning" userId="ad956364-9260-48b3-92ed-a5338fddc72b" providerId="ADAL" clId="{E98E7EB8-A1DA-45F6-AFBA-795480F72DF6}" dt="2025-10-22T06:33:52.479" v="618" actId="478"/>
          <ac:picMkLst>
            <pc:docMk/>
            <pc:sldMk cId="3281906598" sldId="434"/>
            <ac:picMk id="4" creationId="{7217FCB3-C4E6-A89E-125A-0BA140E94609}"/>
          </ac:picMkLst>
        </pc:picChg>
        <pc:picChg chg="add mod">
          <ac:chgData name="Torunn Haugrønning" userId="ad956364-9260-48b3-92ed-a5338fddc72b" providerId="ADAL" clId="{E98E7EB8-A1DA-45F6-AFBA-795480F72DF6}" dt="2025-10-22T06:38:08.689" v="839" actId="1076"/>
          <ac:picMkLst>
            <pc:docMk/>
            <pc:sldMk cId="3281906598" sldId="434"/>
            <ac:picMk id="5" creationId="{DE8204AA-F7D6-8792-DB4C-5030E72E8046}"/>
          </ac:picMkLst>
        </pc:picChg>
      </pc:sldChg>
      <pc:sldChg chg="addSp delSp modSp mod">
        <pc:chgData name="Torunn Haugrønning" userId="ad956364-9260-48b3-92ed-a5338fddc72b" providerId="ADAL" clId="{E98E7EB8-A1DA-45F6-AFBA-795480F72DF6}" dt="2025-10-22T08:31:04.404" v="1777" actId="20577"/>
        <pc:sldMkLst>
          <pc:docMk/>
          <pc:sldMk cId="3290244115" sldId="435"/>
        </pc:sldMkLst>
        <pc:spChg chg="mod">
          <ac:chgData name="Torunn Haugrønning" userId="ad956364-9260-48b3-92ed-a5338fddc72b" providerId="ADAL" clId="{E98E7EB8-A1DA-45F6-AFBA-795480F72DF6}" dt="2025-10-22T07:40:49.987" v="1387" actId="20577"/>
          <ac:spMkLst>
            <pc:docMk/>
            <pc:sldMk cId="3290244115" sldId="435"/>
            <ac:spMk id="2" creationId="{27FE5C4B-9A28-D292-0D67-147FDCB50C62}"/>
          </ac:spMkLst>
        </pc:spChg>
        <pc:spChg chg="mod">
          <ac:chgData name="Torunn Haugrønning" userId="ad956364-9260-48b3-92ed-a5338fddc72b" providerId="ADAL" clId="{E98E7EB8-A1DA-45F6-AFBA-795480F72DF6}" dt="2025-10-22T08:12:10.589" v="1685" actId="14100"/>
          <ac:spMkLst>
            <pc:docMk/>
            <pc:sldMk cId="3290244115" sldId="435"/>
            <ac:spMk id="3" creationId="{35DA5EAE-BA8B-0331-ABE8-E0230314A8C3}"/>
          </ac:spMkLst>
        </pc:spChg>
        <pc:spChg chg="add mod">
          <ac:chgData name="Torunn Haugrønning" userId="ad956364-9260-48b3-92ed-a5338fddc72b" providerId="ADAL" clId="{E98E7EB8-A1DA-45F6-AFBA-795480F72DF6}" dt="2025-10-22T08:31:04.404" v="1777" actId="20577"/>
          <ac:spMkLst>
            <pc:docMk/>
            <pc:sldMk cId="3290244115" sldId="435"/>
            <ac:spMk id="8" creationId="{7BC2E9E4-E717-B82B-CF0E-457D7AB92143}"/>
          </ac:spMkLst>
        </pc:spChg>
        <pc:picChg chg="add del mod">
          <ac:chgData name="Torunn Haugrønning" userId="ad956364-9260-48b3-92ed-a5338fddc72b" providerId="ADAL" clId="{E98E7EB8-A1DA-45F6-AFBA-795480F72DF6}" dt="2025-10-22T07:46:57.727" v="1413" actId="478"/>
          <ac:picMkLst>
            <pc:docMk/>
            <pc:sldMk cId="3290244115" sldId="435"/>
            <ac:picMk id="4" creationId="{02033BF2-1116-1A10-7F8F-440C6DCDEF3C}"/>
          </ac:picMkLst>
        </pc:picChg>
        <pc:picChg chg="del mod">
          <ac:chgData name="Torunn Haugrønning" userId="ad956364-9260-48b3-92ed-a5338fddc72b" providerId="ADAL" clId="{E98E7EB8-A1DA-45F6-AFBA-795480F72DF6}" dt="2025-10-22T07:40:02.466" v="1362" actId="478"/>
          <ac:picMkLst>
            <pc:docMk/>
            <pc:sldMk cId="3290244115" sldId="435"/>
            <ac:picMk id="5" creationId="{6D544CC1-9E66-C5E7-D248-38B038623231}"/>
          </ac:picMkLst>
        </pc:picChg>
        <pc:picChg chg="add del mod">
          <ac:chgData name="Torunn Haugrønning" userId="ad956364-9260-48b3-92ed-a5338fddc72b" providerId="ADAL" clId="{E98E7EB8-A1DA-45F6-AFBA-795480F72DF6}" dt="2025-10-22T07:49:03.428" v="1481" actId="478"/>
          <ac:picMkLst>
            <pc:docMk/>
            <pc:sldMk cId="3290244115" sldId="435"/>
            <ac:picMk id="6" creationId="{14356595-951C-1E87-9AB4-8DB74CFE7173}"/>
          </ac:picMkLst>
        </pc:picChg>
        <pc:picChg chg="add mod">
          <ac:chgData name="Torunn Haugrønning" userId="ad956364-9260-48b3-92ed-a5338fddc72b" providerId="ADAL" clId="{E98E7EB8-A1DA-45F6-AFBA-795480F72DF6}" dt="2025-10-22T08:12:20.338" v="1687" actId="1076"/>
          <ac:picMkLst>
            <pc:docMk/>
            <pc:sldMk cId="3290244115" sldId="435"/>
            <ac:picMk id="7" creationId="{6A52EB95-BF87-C3DB-93E2-B0AB2A98E2A7}"/>
          </ac:picMkLst>
        </pc:picChg>
      </pc:sldChg>
      <pc:sldChg chg="modSp del mod">
        <pc:chgData name="Torunn Haugrønning" userId="ad956364-9260-48b3-92ed-a5338fddc72b" providerId="ADAL" clId="{E98E7EB8-A1DA-45F6-AFBA-795480F72DF6}" dt="2025-10-22T08:13:23.250" v="1733" actId="47"/>
        <pc:sldMkLst>
          <pc:docMk/>
          <pc:sldMk cId="2861351902" sldId="436"/>
        </pc:sldMkLst>
        <pc:spChg chg="mod">
          <ac:chgData name="Torunn Haugrønning" userId="ad956364-9260-48b3-92ed-a5338fddc72b" providerId="ADAL" clId="{E98E7EB8-A1DA-45F6-AFBA-795480F72DF6}" dt="2025-10-22T07:41:53.249" v="1403"/>
          <ac:spMkLst>
            <pc:docMk/>
            <pc:sldMk cId="2861351902" sldId="436"/>
            <ac:spMk id="2" creationId="{024E52C4-F3B8-4F92-DCF1-D65E5EA5255C}"/>
          </ac:spMkLst>
        </pc:spChg>
        <pc:spChg chg="mod">
          <ac:chgData name="Torunn Haugrønning" userId="ad956364-9260-48b3-92ed-a5338fddc72b" providerId="ADAL" clId="{E98E7EB8-A1DA-45F6-AFBA-795480F72DF6}" dt="2025-10-22T07:50:26.793" v="1496" actId="20577"/>
          <ac:spMkLst>
            <pc:docMk/>
            <pc:sldMk cId="2861351902" sldId="436"/>
            <ac:spMk id="3" creationId="{BFE596A0-300E-36CB-2A99-3AA339CB44D6}"/>
          </ac:spMkLst>
        </pc:spChg>
      </pc:sldChg>
      <pc:sldChg chg="addSp delSp modSp mod">
        <pc:chgData name="Torunn Haugrønning" userId="ad956364-9260-48b3-92ed-a5338fddc72b" providerId="ADAL" clId="{E98E7EB8-A1DA-45F6-AFBA-795480F72DF6}" dt="2025-10-22T08:34:15.549" v="2014" actId="14100"/>
        <pc:sldMkLst>
          <pc:docMk/>
          <pc:sldMk cId="4028932395" sldId="437"/>
        </pc:sldMkLst>
        <pc:spChg chg="mod">
          <ac:chgData name="Torunn Haugrønning" userId="ad956364-9260-48b3-92ed-a5338fddc72b" providerId="ADAL" clId="{E98E7EB8-A1DA-45F6-AFBA-795480F72DF6}" dt="2025-10-22T08:33:43.424" v="2012" actId="14100"/>
          <ac:spMkLst>
            <pc:docMk/>
            <pc:sldMk cId="4028932395" sldId="437"/>
            <ac:spMk id="2" creationId="{52A5B726-3758-8661-A3CD-2F2C411B2847}"/>
          </ac:spMkLst>
        </pc:spChg>
        <pc:spChg chg="mod">
          <ac:chgData name="Torunn Haugrønning" userId="ad956364-9260-48b3-92ed-a5338fddc72b" providerId="ADAL" clId="{E98E7EB8-A1DA-45F6-AFBA-795480F72DF6}" dt="2025-10-22T08:34:15.549" v="2014" actId="14100"/>
          <ac:spMkLst>
            <pc:docMk/>
            <pc:sldMk cId="4028932395" sldId="437"/>
            <ac:spMk id="3" creationId="{BAE7A523-53E2-835C-8FB8-D735BF136437}"/>
          </ac:spMkLst>
        </pc:spChg>
        <pc:picChg chg="add del mod">
          <ac:chgData name="Torunn Haugrønning" userId="ad956364-9260-48b3-92ed-a5338fddc72b" providerId="ADAL" clId="{E98E7EB8-A1DA-45F6-AFBA-795480F72DF6}" dt="2025-10-22T08:13:28.400" v="1734" actId="478"/>
          <ac:picMkLst>
            <pc:docMk/>
            <pc:sldMk cId="4028932395" sldId="437"/>
            <ac:picMk id="4" creationId="{8CA462E1-910E-9B2D-B8C9-6F90F13C3579}"/>
          </ac:picMkLst>
        </pc:picChg>
      </pc:sldChg>
      <pc:sldChg chg="addSp delSp modSp add mod ord">
        <pc:chgData name="Torunn Haugrønning" userId="ad956364-9260-48b3-92ed-a5338fddc72b" providerId="ADAL" clId="{E98E7EB8-A1DA-45F6-AFBA-795480F72DF6}" dt="2025-10-22T08:10:59.010" v="1675" actId="1076"/>
        <pc:sldMkLst>
          <pc:docMk/>
          <pc:sldMk cId="4117735088" sldId="438"/>
        </pc:sldMkLst>
        <pc:spChg chg="mod">
          <ac:chgData name="Torunn Haugrønning" userId="ad956364-9260-48b3-92ed-a5338fddc72b" providerId="ADAL" clId="{E98E7EB8-A1DA-45F6-AFBA-795480F72DF6}" dt="2025-10-22T07:51:32.339" v="1499" actId="113"/>
          <ac:spMkLst>
            <pc:docMk/>
            <pc:sldMk cId="4117735088" sldId="438"/>
            <ac:spMk id="3" creationId="{60C30195-D66D-B0BA-E1FF-8A022EA78EA8}"/>
          </ac:spMkLst>
        </pc:spChg>
        <pc:picChg chg="add mod">
          <ac:chgData name="Torunn Haugrønning" userId="ad956364-9260-48b3-92ed-a5338fddc72b" providerId="ADAL" clId="{E98E7EB8-A1DA-45F6-AFBA-795480F72DF6}" dt="2025-10-22T08:10:59.010" v="1675" actId="1076"/>
          <ac:picMkLst>
            <pc:docMk/>
            <pc:sldMk cId="4117735088" sldId="438"/>
            <ac:picMk id="4" creationId="{77B5E51F-9D59-821B-10AE-25988037CE37}"/>
          </ac:picMkLst>
        </pc:picChg>
        <pc:picChg chg="del">
          <ac:chgData name="Torunn Haugrønning" userId="ad956364-9260-48b3-92ed-a5338fddc72b" providerId="ADAL" clId="{E98E7EB8-A1DA-45F6-AFBA-795480F72DF6}" dt="2025-10-22T07:52:27.478" v="1504" actId="478"/>
          <ac:picMkLst>
            <pc:docMk/>
            <pc:sldMk cId="4117735088" sldId="438"/>
            <ac:picMk id="7" creationId="{FFD1FB77-C0EC-E4E7-3A82-04C196BD3973}"/>
          </ac:picMkLst>
        </pc:picChg>
      </pc:sldChg>
      <pc:sldChg chg="addSp delSp modSp add mod">
        <pc:chgData name="Torunn Haugrønning" userId="ad956364-9260-48b3-92ed-a5338fddc72b" providerId="ADAL" clId="{E98E7EB8-A1DA-45F6-AFBA-795480F72DF6}" dt="2025-10-22T08:30:02.113" v="1751" actId="1076"/>
        <pc:sldMkLst>
          <pc:docMk/>
          <pc:sldMk cId="4039613402" sldId="439"/>
        </pc:sldMkLst>
        <pc:spChg chg="mod">
          <ac:chgData name="Torunn Haugrønning" userId="ad956364-9260-48b3-92ed-a5338fddc72b" providerId="ADAL" clId="{E98E7EB8-A1DA-45F6-AFBA-795480F72DF6}" dt="2025-10-22T08:27:11.311" v="1740" actId="1076"/>
          <ac:spMkLst>
            <pc:docMk/>
            <pc:sldMk cId="4039613402" sldId="439"/>
            <ac:spMk id="3" creationId="{38E56E6C-77A8-5CD7-1BDF-A558D25B4581}"/>
          </ac:spMkLst>
        </pc:spChg>
        <pc:picChg chg="del">
          <ac:chgData name="Torunn Haugrønning" userId="ad956364-9260-48b3-92ed-a5338fddc72b" providerId="ADAL" clId="{E98E7EB8-A1DA-45F6-AFBA-795480F72DF6}" dt="2025-10-22T08:06:12.931" v="1541" actId="478"/>
          <ac:picMkLst>
            <pc:docMk/>
            <pc:sldMk cId="4039613402" sldId="439"/>
            <ac:picMk id="4" creationId="{990B737D-B853-43D9-DB6E-1522B7965FA7}"/>
          </ac:picMkLst>
        </pc:picChg>
        <pc:picChg chg="add del mod">
          <ac:chgData name="Torunn Haugrønning" userId="ad956364-9260-48b3-92ed-a5338fddc72b" providerId="ADAL" clId="{E98E7EB8-A1DA-45F6-AFBA-795480F72DF6}" dt="2025-10-22T08:28:16.660" v="1741" actId="478"/>
          <ac:picMkLst>
            <pc:docMk/>
            <pc:sldMk cId="4039613402" sldId="439"/>
            <ac:picMk id="5" creationId="{A1F25D81-DE77-D513-2133-0F23084D4D5E}"/>
          </ac:picMkLst>
        </pc:picChg>
        <pc:picChg chg="add del mod">
          <ac:chgData name="Torunn Haugrønning" userId="ad956364-9260-48b3-92ed-a5338fddc72b" providerId="ADAL" clId="{E98E7EB8-A1DA-45F6-AFBA-795480F72DF6}" dt="2025-10-22T08:29:53.518" v="1747" actId="478"/>
          <ac:picMkLst>
            <pc:docMk/>
            <pc:sldMk cId="4039613402" sldId="439"/>
            <ac:picMk id="6" creationId="{8E4FECE6-F488-9208-E36C-339F977EDD9B}"/>
          </ac:picMkLst>
        </pc:picChg>
        <pc:picChg chg="add mod">
          <ac:chgData name="Torunn Haugrønning" userId="ad956364-9260-48b3-92ed-a5338fddc72b" providerId="ADAL" clId="{E98E7EB8-A1DA-45F6-AFBA-795480F72DF6}" dt="2025-10-22T08:30:02.113" v="1751" actId="1076"/>
          <ac:picMkLst>
            <pc:docMk/>
            <pc:sldMk cId="4039613402" sldId="439"/>
            <ac:picMk id="7" creationId="{6DA4DAE6-6FBF-21FF-DC11-58C656D1F825}"/>
          </ac:picMkLst>
        </pc:picChg>
      </pc:sldChg>
    </pc:docChg>
  </pc:docChgLst>
  <pc:docChgLst>
    <pc:chgData name="Frode Støre Bergrem" userId="cd51b4c9-67cb-4024-a558-b8b770e3f588" providerId="ADAL" clId="{7CACA2BF-DC97-4CA1-9EFC-BC6F972202B5}"/>
    <pc:docChg chg="modSld">
      <pc:chgData name="Frode Støre Bergrem" userId="cd51b4c9-67cb-4024-a558-b8b770e3f588" providerId="ADAL" clId="{7CACA2BF-DC97-4CA1-9EFC-BC6F972202B5}" dt="2025-10-22T07:14:34.251" v="0" actId="1076"/>
      <pc:docMkLst>
        <pc:docMk/>
      </pc:docMkLst>
      <pc:sldChg chg="modSp mod">
        <pc:chgData name="Frode Støre Bergrem" userId="cd51b4c9-67cb-4024-a558-b8b770e3f588" providerId="ADAL" clId="{7CACA2BF-DC97-4CA1-9EFC-BC6F972202B5}" dt="2025-10-22T07:14:34.251" v="0" actId="1076"/>
        <pc:sldMkLst>
          <pc:docMk/>
          <pc:sldMk cId="4028932395" sldId="437"/>
        </pc:sldMkLst>
        <pc:picChg chg="mod">
          <ac:chgData name="Frode Støre Bergrem" userId="cd51b4c9-67cb-4024-a558-b8b770e3f588" providerId="ADAL" clId="{7CACA2BF-DC97-4CA1-9EFC-BC6F972202B5}" dt="2025-10-22T07:14:34.251" v="0" actId="1076"/>
          <ac:picMkLst>
            <pc:docMk/>
            <pc:sldMk cId="4028932395" sldId="437"/>
            <ac:picMk id="4" creationId="{8CA462E1-910E-9B2D-B8C9-6F90F13C3579}"/>
          </ac:picMkLst>
        </pc:picChg>
      </pc:sldChg>
    </pc:docChg>
  </pc:docChgLst>
  <pc:docChgLst>
    <pc:chgData name="Kjell Fordal" userId="21e1e3d3-1366-4034-b32d-5193c68dfdb4" providerId="ADAL" clId="{941A13F9-CC90-45B2-B0A1-0DFAA7367DAB}"/>
    <pc:docChg chg="undo custSel addSld delSld modSld sldOrd">
      <pc:chgData name="Kjell Fordal" userId="21e1e3d3-1366-4034-b32d-5193c68dfdb4" providerId="ADAL" clId="{941A13F9-CC90-45B2-B0A1-0DFAA7367DAB}" dt="2025-10-21T08:51:29.272" v="3029" actId="313"/>
      <pc:docMkLst>
        <pc:docMk/>
      </pc:docMkLst>
      <pc:sldChg chg="modSp mod">
        <pc:chgData name="Kjell Fordal" userId="21e1e3d3-1366-4034-b32d-5193c68dfdb4" providerId="ADAL" clId="{941A13F9-CC90-45B2-B0A1-0DFAA7367DAB}" dt="2025-10-21T07:31:40.620" v="2453" actId="20577"/>
        <pc:sldMkLst>
          <pc:docMk/>
          <pc:sldMk cId="2814818377" sldId="256"/>
        </pc:sldMkLst>
        <pc:spChg chg="mod">
          <ac:chgData name="Kjell Fordal" userId="21e1e3d3-1366-4034-b32d-5193c68dfdb4" providerId="ADAL" clId="{941A13F9-CC90-45B2-B0A1-0DFAA7367DAB}" dt="2025-10-21T07:31:40.620" v="2453" actId="20577"/>
          <ac:spMkLst>
            <pc:docMk/>
            <pc:sldMk cId="2814818377" sldId="256"/>
            <ac:spMk id="14" creationId="{9778AFF8-918D-D781-F47A-17F96C08CFA2}"/>
          </ac:spMkLst>
        </pc:spChg>
      </pc:sldChg>
      <pc:sldChg chg="del">
        <pc:chgData name="Kjell Fordal" userId="21e1e3d3-1366-4034-b32d-5193c68dfdb4" providerId="ADAL" clId="{941A13F9-CC90-45B2-B0A1-0DFAA7367DAB}" dt="2025-10-20T18:02:25.428" v="1262" actId="47"/>
        <pc:sldMkLst>
          <pc:docMk/>
          <pc:sldMk cId="4001978676" sldId="402"/>
        </pc:sldMkLst>
      </pc:sldChg>
      <pc:sldChg chg="del">
        <pc:chgData name="Kjell Fordal" userId="21e1e3d3-1366-4034-b32d-5193c68dfdb4" providerId="ADAL" clId="{941A13F9-CC90-45B2-B0A1-0DFAA7367DAB}" dt="2025-10-20T18:02:29.888" v="1263" actId="47"/>
        <pc:sldMkLst>
          <pc:docMk/>
          <pc:sldMk cId="4097648056" sldId="406"/>
        </pc:sldMkLst>
      </pc:sldChg>
      <pc:sldChg chg="modSp mod">
        <pc:chgData name="Kjell Fordal" userId="21e1e3d3-1366-4034-b32d-5193c68dfdb4" providerId="ADAL" clId="{941A13F9-CC90-45B2-B0A1-0DFAA7367DAB}" dt="2025-10-21T07:32:37.465" v="2454" actId="313"/>
        <pc:sldMkLst>
          <pc:docMk/>
          <pc:sldMk cId="1767562738" sldId="408"/>
        </pc:sldMkLst>
        <pc:spChg chg="mod">
          <ac:chgData name="Kjell Fordal" userId="21e1e3d3-1366-4034-b32d-5193c68dfdb4" providerId="ADAL" clId="{941A13F9-CC90-45B2-B0A1-0DFAA7367DAB}" dt="2025-10-20T17:11:31.012" v="29" actId="20577"/>
          <ac:spMkLst>
            <pc:docMk/>
            <pc:sldMk cId="1767562738" sldId="408"/>
            <ac:spMk id="2" creationId="{5337E4F0-6479-796F-76C2-8D2275F623B5}"/>
          </ac:spMkLst>
        </pc:spChg>
        <pc:spChg chg="mod">
          <ac:chgData name="Kjell Fordal" userId="21e1e3d3-1366-4034-b32d-5193c68dfdb4" providerId="ADAL" clId="{941A13F9-CC90-45B2-B0A1-0DFAA7367DAB}" dt="2025-10-21T07:32:37.465" v="2454" actId="313"/>
          <ac:spMkLst>
            <pc:docMk/>
            <pc:sldMk cId="1767562738" sldId="408"/>
            <ac:spMk id="3" creationId="{18142266-0D8B-4E5F-0BE0-98C029D7E0D6}"/>
          </ac:spMkLst>
        </pc:spChg>
      </pc:sldChg>
      <pc:sldChg chg="del">
        <pc:chgData name="Kjell Fordal" userId="21e1e3d3-1366-4034-b32d-5193c68dfdb4" providerId="ADAL" clId="{941A13F9-CC90-45B2-B0A1-0DFAA7367DAB}" dt="2025-10-20T18:02:25.428" v="1262" actId="47"/>
        <pc:sldMkLst>
          <pc:docMk/>
          <pc:sldMk cId="1080532072" sldId="418"/>
        </pc:sldMkLst>
      </pc:sldChg>
      <pc:sldChg chg="del">
        <pc:chgData name="Kjell Fordal" userId="21e1e3d3-1366-4034-b32d-5193c68dfdb4" providerId="ADAL" clId="{941A13F9-CC90-45B2-B0A1-0DFAA7367DAB}" dt="2025-10-20T17:20:20.995" v="147" actId="47"/>
        <pc:sldMkLst>
          <pc:docMk/>
          <pc:sldMk cId="1179111050" sldId="419"/>
        </pc:sldMkLst>
      </pc:sldChg>
      <pc:sldChg chg="del">
        <pc:chgData name="Kjell Fordal" userId="21e1e3d3-1366-4034-b32d-5193c68dfdb4" providerId="ADAL" clId="{941A13F9-CC90-45B2-B0A1-0DFAA7367DAB}" dt="2025-10-20T18:02:25.428" v="1262" actId="47"/>
        <pc:sldMkLst>
          <pc:docMk/>
          <pc:sldMk cId="104458382" sldId="420"/>
        </pc:sldMkLst>
      </pc:sldChg>
      <pc:sldChg chg="del">
        <pc:chgData name="Kjell Fordal" userId="21e1e3d3-1366-4034-b32d-5193c68dfdb4" providerId="ADAL" clId="{941A13F9-CC90-45B2-B0A1-0DFAA7367DAB}" dt="2025-10-20T17:20:20.995" v="147" actId="47"/>
        <pc:sldMkLst>
          <pc:docMk/>
          <pc:sldMk cId="2588790734" sldId="421"/>
        </pc:sldMkLst>
      </pc:sldChg>
      <pc:sldChg chg="del">
        <pc:chgData name="Kjell Fordal" userId="21e1e3d3-1366-4034-b32d-5193c68dfdb4" providerId="ADAL" clId="{941A13F9-CC90-45B2-B0A1-0DFAA7367DAB}" dt="2025-10-20T18:02:25.428" v="1262" actId="47"/>
        <pc:sldMkLst>
          <pc:docMk/>
          <pc:sldMk cId="3456839925" sldId="423"/>
        </pc:sldMkLst>
      </pc:sldChg>
      <pc:sldChg chg="del">
        <pc:chgData name="Kjell Fordal" userId="21e1e3d3-1366-4034-b32d-5193c68dfdb4" providerId="ADAL" clId="{941A13F9-CC90-45B2-B0A1-0DFAA7367DAB}" dt="2025-10-20T17:20:15.395" v="146" actId="47"/>
        <pc:sldMkLst>
          <pc:docMk/>
          <pc:sldMk cId="3493312205" sldId="425"/>
        </pc:sldMkLst>
      </pc:sldChg>
      <pc:sldChg chg="del">
        <pc:chgData name="Kjell Fordal" userId="21e1e3d3-1366-4034-b32d-5193c68dfdb4" providerId="ADAL" clId="{941A13F9-CC90-45B2-B0A1-0DFAA7367DAB}" dt="2025-10-20T17:20:15.395" v="146" actId="47"/>
        <pc:sldMkLst>
          <pc:docMk/>
          <pc:sldMk cId="3644820286" sldId="426"/>
        </pc:sldMkLst>
      </pc:sldChg>
      <pc:sldChg chg="addSp delSp modSp del mod ord">
        <pc:chgData name="Kjell Fordal" userId="21e1e3d3-1366-4034-b32d-5193c68dfdb4" providerId="ADAL" clId="{941A13F9-CC90-45B2-B0A1-0DFAA7367DAB}" dt="2025-10-20T18:02:18.047" v="1261" actId="47"/>
        <pc:sldMkLst>
          <pc:docMk/>
          <pc:sldMk cId="2484504555" sldId="427"/>
        </pc:sldMkLst>
      </pc:sldChg>
      <pc:sldChg chg="del">
        <pc:chgData name="Kjell Fordal" userId="21e1e3d3-1366-4034-b32d-5193c68dfdb4" providerId="ADAL" clId="{941A13F9-CC90-45B2-B0A1-0DFAA7367DAB}" dt="2025-10-20T17:20:28.318" v="150" actId="47"/>
        <pc:sldMkLst>
          <pc:docMk/>
          <pc:sldMk cId="3329647249" sldId="428"/>
        </pc:sldMkLst>
      </pc:sldChg>
      <pc:sldChg chg="del">
        <pc:chgData name="Kjell Fordal" userId="21e1e3d3-1366-4034-b32d-5193c68dfdb4" providerId="ADAL" clId="{941A13F9-CC90-45B2-B0A1-0DFAA7367DAB}" dt="2025-10-20T18:02:15.635" v="1260" actId="47"/>
        <pc:sldMkLst>
          <pc:docMk/>
          <pc:sldMk cId="3471598463" sldId="429"/>
        </pc:sldMkLst>
      </pc:sldChg>
      <pc:sldChg chg="addSp delSp modSp add mod">
        <pc:chgData name="Kjell Fordal" userId="21e1e3d3-1366-4034-b32d-5193c68dfdb4" providerId="ADAL" clId="{941A13F9-CC90-45B2-B0A1-0DFAA7367DAB}" dt="2025-10-20T17:51:19.816" v="1052" actId="1076"/>
        <pc:sldMkLst>
          <pc:docMk/>
          <pc:sldMk cId="3584020731" sldId="430"/>
        </pc:sldMkLst>
        <pc:spChg chg="mod">
          <ac:chgData name="Kjell Fordal" userId="21e1e3d3-1366-4034-b32d-5193c68dfdb4" providerId="ADAL" clId="{941A13F9-CC90-45B2-B0A1-0DFAA7367DAB}" dt="2025-10-20T17:51:19.816" v="1052" actId="1076"/>
          <ac:spMkLst>
            <pc:docMk/>
            <pc:sldMk cId="3584020731" sldId="430"/>
            <ac:spMk id="2" creationId="{5F631BA2-5A7D-4FD7-3426-050EB173E756}"/>
          </ac:spMkLst>
        </pc:spChg>
        <pc:spChg chg="mod">
          <ac:chgData name="Kjell Fordal" userId="21e1e3d3-1366-4034-b32d-5193c68dfdb4" providerId="ADAL" clId="{941A13F9-CC90-45B2-B0A1-0DFAA7367DAB}" dt="2025-10-20T17:28:46.293" v="964" actId="20577"/>
          <ac:spMkLst>
            <pc:docMk/>
            <pc:sldMk cId="3584020731" sldId="430"/>
            <ac:spMk id="3" creationId="{AF4DD4D1-C5AD-EA26-F134-DB9735D613C8}"/>
          </ac:spMkLst>
        </pc:spChg>
        <pc:picChg chg="add del mod">
          <ac:chgData name="Kjell Fordal" userId="21e1e3d3-1366-4034-b32d-5193c68dfdb4" providerId="ADAL" clId="{941A13F9-CC90-45B2-B0A1-0DFAA7367DAB}" dt="2025-10-20T17:50:50.859" v="1043" actId="478"/>
          <ac:picMkLst>
            <pc:docMk/>
            <pc:sldMk cId="3584020731" sldId="430"/>
            <ac:picMk id="5" creationId="{CBE25F40-0F6D-911C-0FD6-E7AC247B08F2}"/>
          </ac:picMkLst>
        </pc:picChg>
        <pc:picChg chg="add mod">
          <ac:chgData name="Kjell Fordal" userId="21e1e3d3-1366-4034-b32d-5193c68dfdb4" providerId="ADAL" clId="{941A13F9-CC90-45B2-B0A1-0DFAA7367DAB}" dt="2025-10-20T17:22:31.439" v="161" actId="1076"/>
          <ac:picMkLst>
            <pc:docMk/>
            <pc:sldMk cId="3584020731" sldId="430"/>
            <ac:picMk id="7" creationId="{994B06A2-3D59-059D-321A-E5FF92429D55}"/>
          </ac:picMkLst>
        </pc:picChg>
      </pc:sldChg>
      <pc:sldChg chg="addSp delSp modSp add mod">
        <pc:chgData name="Kjell Fordal" userId="21e1e3d3-1366-4034-b32d-5193c68dfdb4" providerId="ADAL" clId="{941A13F9-CC90-45B2-B0A1-0DFAA7367DAB}" dt="2025-10-20T18:21:04.293" v="1871" actId="20577"/>
        <pc:sldMkLst>
          <pc:docMk/>
          <pc:sldMk cId="2950177048" sldId="431"/>
        </pc:sldMkLst>
        <pc:spChg chg="mod">
          <ac:chgData name="Kjell Fordal" userId="21e1e3d3-1366-4034-b32d-5193c68dfdb4" providerId="ADAL" clId="{941A13F9-CC90-45B2-B0A1-0DFAA7367DAB}" dt="2025-10-20T17:51:29.924" v="1053" actId="1076"/>
          <ac:spMkLst>
            <pc:docMk/>
            <pc:sldMk cId="2950177048" sldId="431"/>
            <ac:spMk id="2" creationId="{02163000-9880-4E6B-1E07-E6FC3306599F}"/>
          </ac:spMkLst>
        </pc:spChg>
        <pc:spChg chg="mod">
          <ac:chgData name="Kjell Fordal" userId="21e1e3d3-1366-4034-b32d-5193c68dfdb4" providerId="ADAL" clId="{941A13F9-CC90-45B2-B0A1-0DFAA7367DAB}" dt="2025-10-20T18:21:04.293" v="1871" actId="20577"/>
          <ac:spMkLst>
            <pc:docMk/>
            <pc:sldMk cId="2950177048" sldId="431"/>
            <ac:spMk id="3" creationId="{33658CDF-87B6-07CC-6DA4-627E7577F4B1}"/>
          </ac:spMkLst>
        </pc:spChg>
        <pc:picChg chg="add mod">
          <ac:chgData name="Kjell Fordal" userId="21e1e3d3-1366-4034-b32d-5193c68dfdb4" providerId="ADAL" clId="{941A13F9-CC90-45B2-B0A1-0DFAA7367DAB}" dt="2025-10-20T18:00:01.334" v="1079" actId="14100"/>
          <ac:picMkLst>
            <pc:docMk/>
            <pc:sldMk cId="2950177048" sldId="431"/>
            <ac:picMk id="10" creationId="{3F93F778-0B95-80F9-1715-45C632341A87}"/>
          </ac:picMkLst>
        </pc:picChg>
        <pc:picChg chg="add mod">
          <ac:chgData name="Kjell Fordal" userId="21e1e3d3-1366-4034-b32d-5193c68dfdb4" providerId="ADAL" clId="{941A13F9-CC90-45B2-B0A1-0DFAA7367DAB}" dt="2025-10-20T18:00:09.248" v="1084" actId="1076"/>
          <ac:picMkLst>
            <pc:docMk/>
            <pc:sldMk cId="2950177048" sldId="431"/>
            <ac:picMk id="11" creationId="{942098B0-03FC-CBB7-7985-A3FB68E234C2}"/>
          </ac:picMkLst>
        </pc:picChg>
        <pc:picChg chg="add mod">
          <ac:chgData name="Kjell Fordal" userId="21e1e3d3-1366-4034-b32d-5193c68dfdb4" providerId="ADAL" clId="{941A13F9-CC90-45B2-B0A1-0DFAA7367DAB}" dt="2025-10-20T18:00:20.818" v="1088" actId="14100"/>
          <ac:picMkLst>
            <pc:docMk/>
            <pc:sldMk cId="2950177048" sldId="431"/>
            <ac:picMk id="12" creationId="{84071D46-A36A-A63D-E047-619D548A8670}"/>
          </ac:picMkLst>
        </pc:picChg>
        <pc:picChg chg="add mod">
          <ac:chgData name="Kjell Fordal" userId="21e1e3d3-1366-4034-b32d-5193c68dfdb4" providerId="ADAL" clId="{941A13F9-CC90-45B2-B0A1-0DFAA7367DAB}" dt="2025-10-20T18:06:08.225" v="1304" actId="1076"/>
          <ac:picMkLst>
            <pc:docMk/>
            <pc:sldMk cId="2950177048" sldId="431"/>
            <ac:picMk id="13" creationId="{A1859F9A-1E13-EBC8-67DE-0CDA8D1D398B}"/>
          </ac:picMkLst>
        </pc:picChg>
      </pc:sldChg>
      <pc:sldChg chg="addSp delSp modSp add mod">
        <pc:chgData name="Kjell Fordal" userId="21e1e3d3-1366-4034-b32d-5193c68dfdb4" providerId="ADAL" clId="{941A13F9-CC90-45B2-B0A1-0DFAA7367DAB}" dt="2025-10-20T18:09:21.027" v="1438" actId="20577"/>
        <pc:sldMkLst>
          <pc:docMk/>
          <pc:sldMk cId="464002618" sldId="432"/>
        </pc:sldMkLst>
        <pc:spChg chg="mod">
          <ac:chgData name="Kjell Fordal" userId="21e1e3d3-1366-4034-b32d-5193c68dfdb4" providerId="ADAL" clId="{941A13F9-CC90-45B2-B0A1-0DFAA7367DAB}" dt="2025-10-20T18:02:56.885" v="1286" actId="20577"/>
          <ac:spMkLst>
            <pc:docMk/>
            <pc:sldMk cId="464002618" sldId="432"/>
            <ac:spMk id="2" creationId="{A1EE6816-1F21-FE02-7988-A4DB60724A14}"/>
          </ac:spMkLst>
        </pc:spChg>
        <pc:spChg chg="mod">
          <ac:chgData name="Kjell Fordal" userId="21e1e3d3-1366-4034-b32d-5193c68dfdb4" providerId="ADAL" clId="{941A13F9-CC90-45B2-B0A1-0DFAA7367DAB}" dt="2025-10-20T18:09:21.027" v="1438" actId="20577"/>
          <ac:spMkLst>
            <pc:docMk/>
            <pc:sldMk cId="464002618" sldId="432"/>
            <ac:spMk id="3" creationId="{E15F4EBE-A0A8-8AE3-5EF8-9B5BC2B4BAD9}"/>
          </ac:spMkLst>
        </pc:spChg>
        <pc:picChg chg="add mod">
          <ac:chgData name="Kjell Fordal" userId="21e1e3d3-1366-4034-b32d-5193c68dfdb4" providerId="ADAL" clId="{941A13F9-CC90-45B2-B0A1-0DFAA7367DAB}" dt="2025-10-20T18:07:13.788" v="1320" actId="14100"/>
          <ac:picMkLst>
            <pc:docMk/>
            <pc:sldMk cId="464002618" sldId="432"/>
            <ac:picMk id="7" creationId="{CA35F74C-6792-F2CD-5CC2-409A4C6303FE}"/>
          </ac:picMkLst>
        </pc:picChg>
      </pc:sldChg>
      <pc:sldChg chg="new">
        <pc:chgData name="Kjell Fordal" userId="21e1e3d3-1366-4034-b32d-5193c68dfdb4" providerId="ADAL" clId="{941A13F9-CC90-45B2-B0A1-0DFAA7367DAB}" dt="2025-10-20T18:15:07.209" v="1439" actId="680"/>
        <pc:sldMkLst>
          <pc:docMk/>
          <pc:sldMk cId="2389540428" sldId="433"/>
        </pc:sldMkLst>
      </pc:sldChg>
      <pc:sldChg chg="addSp delSp modSp add mod">
        <pc:chgData name="Kjell Fordal" userId="21e1e3d3-1366-4034-b32d-5193c68dfdb4" providerId="ADAL" clId="{941A13F9-CC90-45B2-B0A1-0DFAA7367DAB}" dt="2025-10-20T18:21:26.021" v="1902" actId="20577"/>
        <pc:sldMkLst>
          <pc:docMk/>
          <pc:sldMk cId="3281906598" sldId="434"/>
        </pc:sldMkLst>
        <pc:spChg chg="mod">
          <ac:chgData name="Kjell Fordal" userId="21e1e3d3-1366-4034-b32d-5193c68dfdb4" providerId="ADAL" clId="{941A13F9-CC90-45B2-B0A1-0DFAA7367DAB}" dt="2025-10-20T18:15:29.444" v="1463" actId="20577"/>
          <ac:spMkLst>
            <pc:docMk/>
            <pc:sldMk cId="3281906598" sldId="434"/>
            <ac:spMk id="2" creationId="{81FEDD16-4D12-92D7-5B23-F5D97471A36E}"/>
          </ac:spMkLst>
        </pc:spChg>
        <pc:spChg chg="mod">
          <ac:chgData name="Kjell Fordal" userId="21e1e3d3-1366-4034-b32d-5193c68dfdb4" providerId="ADAL" clId="{941A13F9-CC90-45B2-B0A1-0DFAA7367DAB}" dt="2025-10-20T18:21:26.021" v="1902" actId="20577"/>
          <ac:spMkLst>
            <pc:docMk/>
            <pc:sldMk cId="3281906598" sldId="434"/>
            <ac:spMk id="3" creationId="{FA56F363-C0A7-A463-FA2A-C29EB74BEBC5}"/>
          </ac:spMkLst>
        </pc:spChg>
      </pc:sldChg>
      <pc:sldChg chg="addSp delSp modSp add mod">
        <pc:chgData name="Kjell Fordal" userId="21e1e3d3-1366-4034-b32d-5193c68dfdb4" providerId="ADAL" clId="{941A13F9-CC90-45B2-B0A1-0DFAA7367DAB}" dt="2025-10-21T07:53:19.280" v="2471" actId="14100"/>
        <pc:sldMkLst>
          <pc:docMk/>
          <pc:sldMk cId="3290244115" sldId="435"/>
        </pc:sldMkLst>
        <pc:spChg chg="mod">
          <ac:chgData name="Kjell Fordal" userId="21e1e3d3-1366-4034-b32d-5193c68dfdb4" providerId="ADAL" clId="{941A13F9-CC90-45B2-B0A1-0DFAA7367DAB}" dt="2025-10-20T18:21:32.771" v="1904" actId="1076"/>
          <ac:spMkLst>
            <pc:docMk/>
            <pc:sldMk cId="3290244115" sldId="435"/>
            <ac:spMk id="2" creationId="{27FE5C4B-9A28-D292-0D67-147FDCB50C62}"/>
          </ac:spMkLst>
        </pc:spChg>
        <pc:spChg chg="mod">
          <ac:chgData name="Kjell Fordal" userId="21e1e3d3-1366-4034-b32d-5193c68dfdb4" providerId="ADAL" clId="{941A13F9-CC90-45B2-B0A1-0DFAA7367DAB}" dt="2025-10-21T07:53:19.280" v="2471" actId="14100"/>
          <ac:spMkLst>
            <pc:docMk/>
            <pc:sldMk cId="3290244115" sldId="435"/>
            <ac:spMk id="3" creationId="{35DA5EAE-BA8B-0331-ABE8-E0230314A8C3}"/>
          </ac:spMkLst>
        </pc:spChg>
        <pc:picChg chg="add mod">
          <ac:chgData name="Kjell Fordal" userId="21e1e3d3-1366-4034-b32d-5193c68dfdb4" providerId="ADAL" clId="{941A13F9-CC90-45B2-B0A1-0DFAA7367DAB}" dt="2025-10-20T18:35:09.838" v="2107" actId="1076"/>
          <ac:picMkLst>
            <pc:docMk/>
            <pc:sldMk cId="3290244115" sldId="435"/>
            <ac:picMk id="5" creationId="{6D544CC1-9E66-C5E7-D248-38B038623231}"/>
          </ac:picMkLst>
        </pc:picChg>
      </pc:sldChg>
      <pc:sldChg chg="addSp delSp modSp add mod">
        <pc:chgData name="Kjell Fordal" userId="21e1e3d3-1366-4034-b32d-5193c68dfdb4" providerId="ADAL" clId="{941A13F9-CC90-45B2-B0A1-0DFAA7367DAB}" dt="2025-10-21T08:16:45.631" v="2477" actId="20577"/>
        <pc:sldMkLst>
          <pc:docMk/>
          <pc:sldMk cId="2861351902" sldId="436"/>
        </pc:sldMkLst>
        <pc:spChg chg="mod">
          <ac:chgData name="Kjell Fordal" userId="21e1e3d3-1366-4034-b32d-5193c68dfdb4" providerId="ADAL" clId="{941A13F9-CC90-45B2-B0A1-0DFAA7367DAB}" dt="2025-10-21T08:16:45.631" v="2477" actId="20577"/>
          <ac:spMkLst>
            <pc:docMk/>
            <pc:sldMk cId="2861351902" sldId="436"/>
            <ac:spMk id="3" creationId="{BFE596A0-300E-36CB-2A99-3AA339CB44D6}"/>
          </ac:spMkLst>
        </pc:spChg>
        <pc:picChg chg="add mod">
          <ac:chgData name="Kjell Fordal" userId="21e1e3d3-1366-4034-b32d-5193c68dfdb4" providerId="ADAL" clId="{941A13F9-CC90-45B2-B0A1-0DFAA7367DAB}" dt="2025-10-20T18:38:58.929" v="2260" actId="14100"/>
          <ac:picMkLst>
            <pc:docMk/>
            <pc:sldMk cId="2861351902" sldId="436"/>
            <ac:picMk id="4" creationId="{63B019C6-8AC0-B253-807B-A76B86E13A46}"/>
          </ac:picMkLst>
        </pc:picChg>
      </pc:sldChg>
      <pc:sldChg chg="delSp modSp add mod">
        <pc:chgData name="Kjell Fordal" userId="21e1e3d3-1366-4034-b32d-5193c68dfdb4" providerId="ADAL" clId="{941A13F9-CC90-45B2-B0A1-0DFAA7367DAB}" dt="2025-10-21T08:51:29.272" v="3029" actId="313"/>
        <pc:sldMkLst>
          <pc:docMk/>
          <pc:sldMk cId="4028932395" sldId="437"/>
        </pc:sldMkLst>
        <pc:spChg chg="mod">
          <ac:chgData name="Kjell Fordal" userId="21e1e3d3-1366-4034-b32d-5193c68dfdb4" providerId="ADAL" clId="{941A13F9-CC90-45B2-B0A1-0DFAA7367DAB}" dt="2025-10-21T08:20:39.253" v="2529" actId="20577"/>
          <ac:spMkLst>
            <pc:docMk/>
            <pc:sldMk cId="4028932395" sldId="437"/>
            <ac:spMk id="2" creationId="{52A5B726-3758-8661-A3CD-2F2C411B2847}"/>
          </ac:spMkLst>
        </pc:spChg>
        <pc:spChg chg="mod">
          <ac:chgData name="Kjell Fordal" userId="21e1e3d3-1366-4034-b32d-5193c68dfdb4" providerId="ADAL" clId="{941A13F9-CC90-45B2-B0A1-0DFAA7367DAB}" dt="2025-10-21T08:51:29.272" v="3029" actId="313"/>
          <ac:spMkLst>
            <pc:docMk/>
            <pc:sldMk cId="4028932395" sldId="437"/>
            <ac:spMk id="3" creationId="{BAE7A523-53E2-835C-8FB8-D735BF136437}"/>
          </ac:spMkLst>
        </pc:spChg>
        <pc:picChg chg="del">
          <ac:chgData name="Kjell Fordal" userId="21e1e3d3-1366-4034-b32d-5193c68dfdb4" providerId="ADAL" clId="{941A13F9-CC90-45B2-B0A1-0DFAA7367DAB}" dt="2025-10-21T08:19:19.401" v="2479" actId="478"/>
          <ac:picMkLst>
            <pc:docMk/>
            <pc:sldMk cId="4028932395" sldId="437"/>
            <ac:picMk id="4" creationId="{8AE542B9-FE9F-5CF3-275F-8CC5EAC78BDB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orunnH\Downloads\Kopi%20av%20N&#248;kkeltall%20hytter%202014-2024%20(002)%20kjell%20si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Resultat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sammenstilling!$A$3:$A$8</c:f>
              <c:strCache>
                <c:ptCount val="6"/>
                <c:pt idx="0">
                  <c:v> Jøldalshytta </c:v>
                </c:pt>
                <c:pt idx="1">
                  <c:v> Gjevilvasshytta </c:v>
                </c:pt>
                <c:pt idx="2">
                  <c:v> Trollheimshytta </c:v>
                </c:pt>
                <c:pt idx="3">
                  <c:v> Nedalshytta </c:v>
                </c:pt>
                <c:pt idx="4">
                  <c:v> Storerikvollen </c:v>
                </c:pt>
                <c:pt idx="5">
                  <c:v> Schulzhytta </c:v>
                </c:pt>
              </c:strCache>
            </c:strRef>
          </c:cat>
          <c:val>
            <c:numRef>
              <c:f>sammenstilling!$D$3:$D$8</c:f>
              <c:numCache>
                <c:formatCode>_ * #\ ##0_ ;_ * \-#\ ##0_ ;_ * "-"??_ ;_ @_ </c:formatCode>
                <c:ptCount val="6"/>
                <c:pt idx="0">
                  <c:v>1772.749</c:v>
                </c:pt>
                <c:pt idx="1">
                  <c:v>1691.2639999999999</c:v>
                </c:pt>
                <c:pt idx="2">
                  <c:v>1758.2449999999999</c:v>
                </c:pt>
                <c:pt idx="3">
                  <c:v>-25.58</c:v>
                </c:pt>
                <c:pt idx="4">
                  <c:v>2.23</c:v>
                </c:pt>
                <c:pt idx="5">
                  <c:v>-371.89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E9-4B99-92E2-8938B5E500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674127"/>
        <c:axId val="74675567"/>
      </c:barChart>
      <c:catAx>
        <c:axId val="7467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74675567"/>
        <c:crosses val="autoZero"/>
        <c:auto val="1"/>
        <c:lblAlgn val="ctr"/>
        <c:lblOffset val="100"/>
        <c:noMultiLvlLbl val="0"/>
      </c:catAx>
      <c:valAx>
        <c:axId val="74675567"/>
        <c:scaling>
          <c:orientation val="minMax"/>
        </c:scaling>
        <c:delete val="1"/>
        <c:axPos val="l"/>
        <c:numFmt formatCode="_ * #\ ##0_ ;_ * \-#\ ##0_ ;_ * &quot;-&quot;??_ ;_ @_ " sourceLinked="1"/>
        <c:majorTickMark val="none"/>
        <c:minorTickMark val="none"/>
        <c:tickLblPos val="nextTo"/>
        <c:crossAx val="7467412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61C4E-2A3D-433E-9EFE-D091B234C17A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9DEAC-E277-4512-8474-8EAB7F4160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9327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pPr/>
              <a:t>22.10.2025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963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163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874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B45AE62-22AE-4E48-94D1-641D34ECD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405D4D8-3219-4BF8-B025-77DAD853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F954AFD-6D85-4371-AC1B-4D4137FE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40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9947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751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42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21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83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654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680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D7D55-D517-4963-A841-BB4F7F3E36C6}" type="datetimeFigureOut">
              <a:rPr lang="nb-NO" smtClean="0"/>
              <a:t>22.10.2025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B8F5B-6A80-4594-B8B1-52C4A97C321D}" type="slidenum">
              <a:rPr lang="nb-NO" smtClean="0"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8310F4E3-A754-43D1-A070-B6CE302F614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365" y="230192"/>
            <a:ext cx="405385" cy="435865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98A89980-B889-4F1D-B0E9-46767A1F38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896" y="6133211"/>
            <a:ext cx="3499104" cy="71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20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5FFB1161-F04E-4DE8-BBAD-FD0D61A44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896" y="6172058"/>
            <a:ext cx="3499104" cy="719328"/>
          </a:xfrm>
          <a:prstGeom prst="rect">
            <a:avLst/>
          </a:prstGeom>
        </p:spPr>
      </p:pic>
      <p:sp>
        <p:nvSpPr>
          <p:cNvPr id="12" name="Tittel 14">
            <a:extLst>
              <a:ext uri="{FF2B5EF4-FFF2-40B4-BE49-F238E27FC236}">
                <a16:creationId xmlns:a16="http://schemas.microsoft.com/office/drawing/2014/main" id="{28E28BDA-2922-41CA-D5DB-731289823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5628" y="4846656"/>
            <a:ext cx="9144000" cy="1585607"/>
          </a:xfrm>
        </p:spPr>
        <p:txBody>
          <a:bodyPr/>
          <a:lstStyle/>
          <a:p>
            <a:r>
              <a:rPr lang="nb-NO" b="1">
                <a:solidFill>
                  <a:srgbClr val="CC6600"/>
                </a:solidFill>
              </a:rPr>
              <a:t> </a:t>
            </a:r>
          </a:p>
        </p:txBody>
      </p:sp>
      <p:sp>
        <p:nvSpPr>
          <p:cNvPr id="14" name="Undertittel 5">
            <a:extLst>
              <a:ext uri="{FF2B5EF4-FFF2-40B4-BE49-F238E27FC236}">
                <a16:creationId xmlns:a16="http://schemas.microsoft.com/office/drawing/2014/main" id="{9778AFF8-918D-D781-F47A-17F96C08C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1650" y="5578341"/>
            <a:ext cx="6858000" cy="610563"/>
          </a:xfrm>
        </p:spPr>
        <p:txBody>
          <a:bodyPr>
            <a:normAutofit/>
          </a:bodyPr>
          <a:lstStyle/>
          <a:p>
            <a:r>
              <a:rPr lang="nb-NO"/>
              <a:t>Evaluering Schulzhytta</a:t>
            </a:r>
          </a:p>
        </p:txBody>
      </p:sp>
      <p:pic>
        <p:nvPicPr>
          <p:cNvPr id="16" name="Plassholder for innhold 4">
            <a:extLst>
              <a:ext uri="{FF2B5EF4-FFF2-40B4-BE49-F238E27FC236}">
                <a16:creationId xmlns:a16="http://schemas.microsoft.com/office/drawing/2014/main" id="{F0DE2A75-E0CA-1679-AEE5-D30C0C6F23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94" y="669096"/>
            <a:ext cx="10619211" cy="454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18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7F785-C4DB-AD91-0EB2-4B6399E7D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A5B726-3758-8661-A3CD-2F2C411B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-80919"/>
            <a:ext cx="10515600" cy="903880"/>
          </a:xfrm>
        </p:spPr>
        <p:txBody>
          <a:bodyPr>
            <a:normAutofit/>
          </a:bodyPr>
          <a:lstStyle/>
          <a:p>
            <a:r>
              <a:rPr lang="nb-NO" sz="3600">
                <a:solidFill>
                  <a:schemeClr val="accent1"/>
                </a:solidFill>
              </a:rPr>
              <a:t>Anbefalt løsning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AE7A523-53E2-835C-8FB8-D735BF136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589" y="770860"/>
            <a:ext cx="10388930" cy="5711220"/>
          </a:xfrm>
        </p:spPr>
        <p:txBody>
          <a:bodyPr>
            <a:noAutofit/>
          </a:bodyPr>
          <a:lstStyle/>
          <a:p>
            <a:pPr lvl="1"/>
            <a:r>
              <a:rPr lang="nb-NO" sz="1800"/>
              <a:t>Schulzhytta beholdes som betjent hytte i sommersesong</a:t>
            </a:r>
          </a:p>
          <a:p>
            <a:pPr lvl="1"/>
            <a:r>
              <a:rPr lang="nb-NO" sz="1800"/>
              <a:t>Vinteren gjøres om til selvbetjent</a:t>
            </a:r>
          </a:p>
          <a:p>
            <a:pPr lvl="1"/>
            <a:r>
              <a:rPr lang="nb-NO" sz="1800"/>
              <a:t>Viktig strategisk posisjon i Sylan, mindre innvirkning på konseptet «Signatur Norge på tvers»</a:t>
            </a:r>
          </a:p>
          <a:p>
            <a:pPr lvl="1"/>
            <a:endParaRPr lang="nb-NO" sz="1800"/>
          </a:p>
          <a:p>
            <a:pPr lvl="1"/>
            <a:r>
              <a:rPr lang="nb-NO" sz="1800"/>
              <a:t>Oppgradering av hytta, primært kjøkken</a:t>
            </a:r>
          </a:p>
          <a:p>
            <a:pPr lvl="1"/>
            <a:r>
              <a:rPr lang="nb-NO" sz="1800"/>
              <a:t>Fungere både for selvbetjent og betjent</a:t>
            </a:r>
          </a:p>
          <a:p>
            <a:pPr lvl="1"/>
            <a:r>
              <a:rPr lang="nb-NO" sz="1800"/>
              <a:t>1,5 </a:t>
            </a:r>
            <a:r>
              <a:rPr lang="nb-NO" sz="1800" err="1"/>
              <a:t>mill</a:t>
            </a:r>
            <a:r>
              <a:rPr lang="nb-NO" sz="1800"/>
              <a:t> kroner</a:t>
            </a:r>
          </a:p>
          <a:p>
            <a:pPr lvl="1"/>
            <a:r>
              <a:rPr lang="nb-NO" sz="1800"/>
              <a:t>Ferdig til 1. mai 2027</a:t>
            </a:r>
          </a:p>
          <a:p>
            <a:pPr lvl="1"/>
            <a:r>
              <a:rPr lang="nb-NO" sz="1800"/>
              <a:t>Spillemidler/sponsorer</a:t>
            </a:r>
          </a:p>
          <a:p>
            <a:pPr lvl="1"/>
            <a:endParaRPr lang="nb-NO" sz="1800"/>
          </a:p>
          <a:p>
            <a:pPr lvl="1"/>
            <a:r>
              <a:rPr lang="nb-NO" sz="1800"/>
              <a:t>Detaljert budsjett for SH i nytt konsept, </a:t>
            </a:r>
            <a:r>
              <a:rPr lang="nb-NO" sz="1800" err="1"/>
              <a:t>inkl</a:t>
            </a:r>
            <a:r>
              <a:rPr lang="nb-NO" sz="1800"/>
              <a:t> sammenligning med tidligere, viser en klar forbedring ved driftsform selvbetjent på vinter</a:t>
            </a:r>
          </a:p>
          <a:p>
            <a:pPr lvl="1"/>
            <a:endParaRPr lang="nb-NO" sz="1800"/>
          </a:p>
          <a:p>
            <a:pPr lvl="1"/>
            <a:r>
              <a:rPr lang="nb-NO" sz="1800"/>
              <a:t>Ansettelser vertskap/kokk</a:t>
            </a:r>
          </a:p>
          <a:p>
            <a:pPr lvl="1"/>
            <a:r>
              <a:rPr lang="nb-NO" sz="1800"/>
              <a:t>Jobb i sommersesong 50%</a:t>
            </a:r>
          </a:p>
          <a:p>
            <a:pPr lvl="1"/>
            <a:r>
              <a:rPr lang="nb-NO" sz="1800"/>
              <a:t>Sysselsetting utenfor?</a:t>
            </a:r>
          </a:p>
          <a:p>
            <a:pPr lvl="1"/>
            <a:endParaRPr lang="nb-NO" sz="1800"/>
          </a:p>
          <a:p>
            <a:pPr lvl="1"/>
            <a:r>
              <a:rPr lang="nb-NO" sz="1800"/>
              <a:t>Risiko; liten hytta må oppgraderes uansett, økt fleksibilitet</a:t>
            </a:r>
          </a:p>
          <a:p>
            <a:pPr lvl="1"/>
            <a:endParaRPr lang="nb-NO" sz="1600"/>
          </a:p>
          <a:p>
            <a:endParaRPr lang="nb-NO" sz="1600"/>
          </a:p>
          <a:p>
            <a:pPr lvl="1"/>
            <a:endParaRPr lang="nb-NO" sz="1600"/>
          </a:p>
          <a:p>
            <a:pPr lvl="1"/>
            <a:endParaRPr lang="nb-NO" sz="1600"/>
          </a:p>
          <a:p>
            <a:endParaRPr lang="nb-NO" sz="1600"/>
          </a:p>
          <a:p>
            <a:endParaRPr lang="nb-NO" sz="1600"/>
          </a:p>
        </p:txBody>
      </p:sp>
    </p:spTree>
    <p:extLst>
      <p:ext uri="{BB962C8B-B14F-4D97-AF65-F5344CB8AC3E}">
        <p14:creationId xmlns:p14="http://schemas.microsoft.com/office/powerpoint/2010/main" val="402893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37E4F0-6479-796F-76C2-8D2275F6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/>
              <a:t>Oppdrag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8142266-0D8B-4E5F-0BE0-98C029D7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644"/>
            <a:ext cx="10515600" cy="4600712"/>
          </a:xfrm>
        </p:spPr>
        <p:txBody>
          <a:bodyPr>
            <a:normAutofit fontScale="92500" lnSpcReduction="10000"/>
          </a:bodyPr>
          <a:lstStyle/>
          <a:p>
            <a:pPr lvl="1"/>
            <a:endParaRPr lang="nb-NO"/>
          </a:p>
          <a:p>
            <a:pPr lvl="1"/>
            <a:r>
              <a:rPr lang="nb-NO"/>
              <a:t>Arbeidsgruppe Kjell Fordal, Jesper S. Jørgensen og Torunn Haugrønning</a:t>
            </a:r>
            <a:br>
              <a:rPr lang="nb-NO"/>
            </a:br>
            <a:endParaRPr lang="nb-NO"/>
          </a:p>
          <a:p>
            <a:pPr lvl="1"/>
            <a:r>
              <a:rPr lang="nb-NO"/>
              <a:t>De betjente hyttene er svært sentrale i TT sitt tilbud til medlemmene</a:t>
            </a:r>
          </a:p>
          <a:p>
            <a:pPr lvl="1"/>
            <a:endParaRPr lang="nb-NO"/>
          </a:p>
          <a:p>
            <a:pPr lvl="1"/>
            <a:r>
              <a:rPr lang="nb-NO"/>
              <a:t>Vi skal ivareta tradisjonen om et betjent nettverk av hytter, men tilbudet skal videreutvikles for å øke attraktiviteten i tråd med nye krav</a:t>
            </a:r>
          </a:p>
          <a:p>
            <a:pPr lvl="1"/>
            <a:endParaRPr lang="nb-NO"/>
          </a:p>
          <a:p>
            <a:pPr lvl="1"/>
            <a:r>
              <a:rPr lang="nb-NO"/>
              <a:t>Tilbudet må også søkes å optimaliseres for å ivareta langsiktig økonomisk bærekraft</a:t>
            </a:r>
          </a:p>
          <a:p>
            <a:pPr lvl="1"/>
            <a:endParaRPr lang="nb-NO"/>
          </a:p>
          <a:p>
            <a:pPr lvl="1"/>
            <a:r>
              <a:rPr lang="nb-NO"/>
              <a:t>Denne saken omhandler optimalisering av to tema som har vært oppe til diskusjon tidligere</a:t>
            </a:r>
          </a:p>
          <a:p>
            <a:pPr lvl="2"/>
            <a:r>
              <a:rPr lang="nb-NO"/>
              <a:t>Vintersesongen, den er kort og kostbar og vi ser en avtagende besøk over lang tid</a:t>
            </a:r>
          </a:p>
          <a:p>
            <a:pPr lvl="2"/>
            <a:r>
              <a:rPr lang="nb-NO"/>
              <a:t>Schulzhytta (DNTs minste betjente hytte), utsatt økonomi, generasjonsskifte</a:t>
            </a:r>
          </a:p>
          <a:p>
            <a:pPr lvl="1"/>
            <a:endParaRPr lang="nb-NO"/>
          </a:p>
          <a:p>
            <a:pPr lvl="1"/>
            <a:endParaRPr lang="nb-NO"/>
          </a:p>
          <a:p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7562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04153-204F-AE28-A995-4FE725509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CBE25F40-0F6D-911C-0FD6-E7AC247B0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6857" y="748254"/>
            <a:ext cx="4488690" cy="5361491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5F631BA2-5A7D-4FD7-3426-050EB173E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432"/>
            <a:ext cx="10515600" cy="1325563"/>
          </a:xfrm>
        </p:spPr>
        <p:txBody>
          <a:bodyPr>
            <a:normAutofit/>
          </a:bodyPr>
          <a:lstStyle/>
          <a:p>
            <a:r>
              <a:rPr lang="nb-NO" sz="3600"/>
              <a:t>Hva sier strategien?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F4DD4D1-C5AD-EA26-F134-DB9735D61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4239"/>
            <a:ext cx="4672054" cy="1852748"/>
          </a:xfrm>
        </p:spPr>
        <p:txBody>
          <a:bodyPr>
            <a:normAutofit/>
          </a:bodyPr>
          <a:lstStyle/>
          <a:p>
            <a:r>
              <a:rPr lang="nb-NO" sz="1600"/>
              <a:t>Strategien sier at vi skal ivareta vår stolte tradisjon med betjente hytter</a:t>
            </a:r>
          </a:p>
          <a:p>
            <a:r>
              <a:rPr lang="nb-NO" sz="1600"/>
              <a:t>Men disse må videreutvikles for ivareta nye behov og øke attraktiviteten (egen sak)</a:t>
            </a:r>
          </a:p>
          <a:p>
            <a:r>
              <a:rPr lang="nb-NO" sz="1600"/>
              <a:t>Og optimaliseres for å ivareta økonomisk bærekraft</a:t>
            </a:r>
          </a:p>
          <a:p>
            <a:pPr lvl="1"/>
            <a:endParaRPr lang="nb-NO"/>
          </a:p>
          <a:p>
            <a:pPr lvl="1"/>
            <a:endParaRPr lang="nb-NO"/>
          </a:p>
          <a:p>
            <a:endParaRPr lang="nb-NO"/>
          </a:p>
          <a:p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94B06A2-3D59-059D-321A-E5FF92429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29" y="2743639"/>
            <a:ext cx="6321712" cy="336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020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4CA6D-533E-56DB-756A-651151EA0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2163000-9880-4E6B-1E07-E6FC33065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0"/>
            <a:ext cx="10515600" cy="1029903"/>
          </a:xfrm>
        </p:spPr>
        <p:txBody>
          <a:bodyPr>
            <a:normAutofit/>
          </a:bodyPr>
          <a:lstStyle/>
          <a:p>
            <a:r>
              <a:rPr lang="nb-NO" sz="3600"/>
              <a:t>Hyttene gir potensielt en god økonomi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658CDF-87B6-07CC-6DA4-627E7577F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695" y="1589497"/>
            <a:ext cx="4091982" cy="1699591"/>
          </a:xfrm>
        </p:spPr>
        <p:txBody>
          <a:bodyPr>
            <a:normAutofit fontScale="92500" lnSpcReduction="20000"/>
          </a:bodyPr>
          <a:lstStyle/>
          <a:p>
            <a:r>
              <a:rPr lang="nb-NO" sz="1600">
                <a:solidFill>
                  <a:schemeClr val="accent1"/>
                </a:solidFill>
              </a:rPr>
              <a:t>Hyttene gir bidrag</a:t>
            </a:r>
          </a:p>
          <a:p>
            <a:r>
              <a:rPr lang="nb-NO" sz="1600">
                <a:solidFill>
                  <a:schemeClr val="accent1"/>
                </a:solidFill>
              </a:rPr>
              <a:t>Besøket er helt avgjørende for lønnsomhet </a:t>
            </a:r>
            <a:r>
              <a:rPr lang="nb-NO" sz="1600" err="1">
                <a:solidFill>
                  <a:schemeClr val="accent1"/>
                </a:solidFill>
              </a:rPr>
              <a:t>pga</a:t>
            </a:r>
            <a:r>
              <a:rPr lang="nb-NO" sz="1600">
                <a:solidFill>
                  <a:schemeClr val="accent1"/>
                </a:solidFill>
              </a:rPr>
              <a:t> kostnader pr gjest er har en stor fast komponent</a:t>
            </a:r>
          </a:p>
          <a:p>
            <a:r>
              <a:rPr lang="nb-NO" sz="1600">
                <a:solidFill>
                  <a:schemeClr val="accent1"/>
                </a:solidFill>
              </a:rPr>
              <a:t>Hyttene gir lite til kapitalkost</a:t>
            </a:r>
          </a:p>
          <a:p>
            <a:pPr lvl="1"/>
            <a:r>
              <a:rPr lang="nb-NO" sz="1400">
                <a:solidFill>
                  <a:schemeClr val="accent1"/>
                </a:solidFill>
              </a:rPr>
              <a:t>Men de er gamle</a:t>
            </a:r>
          </a:p>
          <a:p>
            <a:pPr lvl="1"/>
            <a:r>
              <a:rPr lang="nb-NO" sz="1400">
                <a:solidFill>
                  <a:schemeClr val="accent1"/>
                </a:solidFill>
              </a:rPr>
              <a:t>Vi vedlikeholder og utvikler billig, Dugnad/tilskudd</a:t>
            </a:r>
          </a:p>
          <a:p>
            <a:pPr marL="0" indent="0">
              <a:buNone/>
            </a:pPr>
            <a:endParaRPr lang="nb-NO" sz="1600">
              <a:solidFill>
                <a:schemeClr val="accent1"/>
              </a:solidFill>
            </a:endParaRPr>
          </a:p>
          <a:p>
            <a:pPr lvl="1"/>
            <a:endParaRPr lang="nb-NO">
              <a:solidFill>
                <a:schemeClr val="accent1"/>
              </a:solidFill>
            </a:endParaRPr>
          </a:p>
          <a:p>
            <a:pPr lvl="1"/>
            <a:endParaRPr lang="nb-NO">
              <a:solidFill>
                <a:schemeClr val="accent1"/>
              </a:solidFill>
            </a:endParaRPr>
          </a:p>
          <a:p>
            <a:endParaRPr lang="nb-NO">
              <a:solidFill>
                <a:schemeClr val="accent1"/>
              </a:solidFill>
            </a:endParaRPr>
          </a:p>
          <a:p>
            <a:endParaRPr lang="nb-NO">
              <a:solidFill>
                <a:schemeClr val="accent1"/>
              </a:solidFill>
            </a:endParaRPr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3F93F778-0B95-80F9-1715-45C632341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247" y="4078046"/>
            <a:ext cx="3772060" cy="2237153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942098B0-03FC-CBB7-7985-A3FB68E23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2980" y="4078046"/>
            <a:ext cx="3619715" cy="2146799"/>
          </a:xfrm>
          <a:prstGeom prst="rect">
            <a:avLst/>
          </a:prstGeom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84071D46-A36A-A63D-E047-619D548A86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3994" y="4078046"/>
            <a:ext cx="3619715" cy="2146799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AD1C3E5B-8091-5D2A-9AC4-6FB4A52887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247" y="1380910"/>
            <a:ext cx="7529022" cy="194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17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C8E5C-8889-2520-F7EE-4B8EB6072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EE6816-1F21-FE02-7988-A4DB6072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42" y="0"/>
            <a:ext cx="10515600" cy="1325563"/>
          </a:xfrm>
        </p:spPr>
        <p:txBody>
          <a:bodyPr>
            <a:normAutofit/>
          </a:bodyPr>
          <a:lstStyle/>
          <a:p>
            <a:r>
              <a:rPr lang="nb-NO" sz="3600" b="1"/>
              <a:t>Prognose for 2025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15F4EBE-A0A8-8AE3-5EF8-9B5BC2B4B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7440" y="1438287"/>
            <a:ext cx="3393124" cy="1674631"/>
          </a:xfrm>
        </p:spPr>
        <p:txBody>
          <a:bodyPr>
            <a:normAutofit/>
          </a:bodyPr>
          <a:lstStyle/>
          <a:p>
            <a:r>
              <a:rPr lang="nb-NO" sz="1600">
                <a:solidFill>
                  <a:schemeClr val="accent1"/>
                </a:solidFill>
              </a:rPr>
              <a:t>Med betydelig høyere besøk (18 % i 2025) er dette meget lønnsomt</a:t>
            </a:r>
          </a:p>
          <a:p>
            <a:r>
              <a:rPr lang="nb-NO" sz="1600">
                <a:solidFill>
                  <a:schemeClr val="accent1"/>
                </a:solidFill>
              </a:rPr>
              <a:t>Dynamikken er den samme</a:t>
            </a:r>
          </a:p>
          <a:p>
            <a:r>
              <a:rPr lang="nb-NO" sz="1600">
                <a:solidFill>
                  <a:schemeClr val="accent1"/>
                </a:solidFill>
              </a:rPr>
              <a:t>Kostnader til administrasjon (lønn) er ikke med i prognosen</a:t>
            </a:r>
          </a:p>
          <a:p>
            <a:endParaRPr lang="nb-NO" sz="1600">
              <a:solidFill>
                <a:schemeClr val="accent1"/>
              </a:solidFill>
            </a:endParaRPr>
          </a:p>
          <a:p>
            <a:pPr lvl="1"/>
            <a:endParaRPr lang="nb-NO">
              <a:solidFill>
                <a:schemeClr val="accent1"/>
              </a:solidFill>
            </a:endParaRPr>
          </a:p>
          <a:p>
            <a:pPr lvl="1"/>
            <a:endParaRPr lang="nb-NO">
              <a:solidFill>
                <a:schemeClr val="accent1"/>
              </a:solidFill>
            </a:endParaRPr>
          </a:p>
          <a:p>
            <a:endParaRPr lang="nb-NO">
              <a:solidFill>
                <a:schemeClr val="accent1"/>
              </a:solidFill>
            </a:endParaRPr>
          </a:p>
          <a:p>
            <a:endParaRPr lang="nb-NO">
              <a:solidFill>
                <a:schemeClr val="accent1"/>
              </a:solidFill>
            </a:endParaRPr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5862B635-4A83-665F-2E8A-2B059AA57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42" y="1421288"/>
            <a:ext cx="8167252" cy="2106839"/>
          </a:xfrm>
          <a:prstGeom prst="rect">
            <a:avLst/>
          </a:prstGeom>
        </p:spPr>
      </p:pic>
      <p:pic>
        <p:nvPicPr>
          <p:cNvPr id="22" name="Bilde 21">
            <a:extLst>
              <a:ext uri="{FF2B5EF4-FFF2-40B4-BE49-F238E27FC236}">
                <a16:creationId xmlns:a16="http://schemas.microsoft.com/office/drawing/2014/main" id="{791C7108-87C4-A184-658F-97C3FD480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842" y="3644630"/>
            <a:ext cx="3462600" cy="2339462"/>
          </a:xfrm>
          <a:prstGeom prst="rect">
            <a:avLst/>
          </a:prstGeom>
        </p:spPr>
      </p:pic>
      <p:graphicFrame>
        <p:nvGraphicFramePr>
          <p:cNvPr id="23" name="Diagram 22">
            <a:extLst>
              <a:ext uri="{FF2B5EF4-FFF2-40B4-BE49-F238E27FC236}">
                <a16:creationId xmlns:a16="http://schemas.microsoft.com/office/drawing/2014/main" id="{C6BBCD9A-FFC6-4B3E-9273-47EBE849A7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43148"/>
              </p:ext>
            </p:extLst>
          </p:nvPr>
        </p:nvGraphicFramePr>
        <p:xfrm>
          <a:off x="4339627" y="3644630"/>
          <a:ext cx="3410291" cy="2317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Bilde 23">
            <a:extLst>
              <a:ext uri="{FF2B5EF4-FFF2-40B4-BE49-F238E27FC236}">
                <a16:creationId xmlns:a16="http://schemas.microsoft.com/office/drawing/2014/main" id="{46C2A26F-AA26-BB86-F68C-0CBDB2DD90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3103" y="3640851"/>
            <a:ext cx="3457696" cy="232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00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EC327-4909-FB55-945E-A00F1FA0B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1FEDD16-4D12-92D7-5B23-F5D97471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0"/>
            <a:ext cx="10515600" cy="886407"/>
          </a:xfrm>
        </p:spPr>
        <p:txBody>
          <a:bodyPr>
            <a:normAutofit/>
          </a:bodyPr>
          <a:lstStyle/>
          <a:p>
            <a:r>
              <a:rPr lang="nb-NO" sz="3600"/>
              <a:t>Schulzhytta </a:t>
            </a:r>
            <a:r>
              <a:rPr lang="nb-NO" sz="3600" err="1"/>
              <a:t>Quo</a:t>
            </a:r>
            <a:r>
              <a:rPr lang="nb-NO" sz="3600"/>
              <a:t> </a:t>
            </a:r>
            <a:r>
              <a:rPr lang="nb-NO" sz="3600" err="1"/>
              <a:t>Vadis</a:t>
            </a:r>
            <a:r>
              <a:rPr lang="nb-NO" sz="3600"/>
              <a:t> (hvor går vi?)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56F363-C0A7-A463-FA2A-C29EB74BE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6020" y="1796485"/>
            <a:ext cx="4047214" cy="2187226"/>
          </a:xfrm>
        </p:spPr>
        <p:txBody>
          <a:bodyPr>
            <a:normAutofit/>
          </a:bodyPr>
          <a:lstStyle/>
          <a:p>
            <a:r>
              <a:rPr lang="nb-NO" sz="1800">
                <a:solidFill>
                  <a:schemeClr val="accent1"/>
                </a:solidFill>
              </a:rPr>
              <a:t>Schulzhytta er et underskuddsprosjekt</a:t>
            </a:r>
          </a:p>
          <a:p>
            <a:r>
              <a:rPr lang="nb-NO" sz="1800">
                <a:solidFill>
                  <a:schemeClr val="accent1"/>
                </a:solidFill>
              </a:rPr>
              <a:t>Men besøket er økt og det er et potensiale</a:t>
            </a:r>
          </a:p>
          <a:p>
            <a:r>
              <a:rPr lang="nb-NO" sz="1800">
                <a:solidFill>
                  <a:schemeClr val="accent1"/>
                </a:solidFill>
              </a:rPr>
              <a:t>90% av besøket er i sommersesong</a:t>
            </a:r>
          </a:p>
          <a:p>
            <a:r>
              <a:rPr lang="nb-NO" sz="1800">
                <a:solidFill>
                  <a:schemeClr val="accent1"/>
                </a:solidFill>
              </a:rPr>
              <a:t>Mulighetsrommet ligger i endringer i driftskonsept og/eller i økt besøk</a:t>
            </a:r>
          </a:p>
          <a:p>
            <a:pPr marL="0" indent="0">
              <a:buNone/>
            </a:pPr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2800">
              <a:solidFill>
                <a:schemeClr val="accent1"/>
              </a:solidFill>
            </a:endParaRPr>
          </a:p>
          <a:p>
            <a:pPr lvl="1"/>
            <a:endParaRPr lang="nb-NO" sz="2800">
              <a:solidFill>
                <a:schemeClr val="accent1"/>
              </a:solidFill>
            </a:endParaRPr>
          </a:p>
          <a:p>
            <a:endParaRPr lang="nb-NO" sz="320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nb-NO" sz="3200">
              <a:solidFill>
                <a:schemeClr val="accent1"/>
              </a:solidFill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DE8204AA-F7D6-8792-DB4C-5030E72E8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04" y="1504315"/>
            <a:ext cx="7120255" cy="2541448"/>
          </a:xfrm>
          <a:prstGeom prst="rect">
            <a:avLst/>
          </a:prstGeo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BFFC3199-F924-E30B-5F33-C82CEE7F0D7B}"/>
              </a:ext>
            </a:extLst>
          </p:cNvPr>
          <p:cNvSpPr txBox="1"/>
          <p:nvPr/>
        </p:nvSpPr>
        <p:spPr>
          <a:xfrm>
            <a:off x="203200" y="4234190"/>
            <a:ext cx="6096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>
                <a:solidFill>
                  <a:schemeClr val="accent1"/>
                </a:solidFill>
              </a:rPr>
              <a:t>Strategisk posisjon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>
                <a:solidFill>
                  <a:schemeClr val="accent1"/>
                </a:solidFill>
              </a:rPr>
              <a:t>Signatur Norge på tvers (416 solgte pass sommer 2025)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err="1">
                <a:solidFill>
                  <a:schemeClr val="accent1"/>
                </a:solidFill>
              </a:rPr>
              <a:t>Ramfjellet</a:t>
            </a:r>
            <a:r>
              <a:rPr lang="nb-NO">
                <a:solidFill>
                  <a:schemeClr val="accent1"/>
                </a:solidFill>
              </a:rPr>
              <a:t> Rundt (Bjørneggen-Schulzhytta-Ramsjøhytta-Bjørneggen)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>
                <a:solidFill>
                  <a:schemeClr val="accent1"/>
                </a:solidFill>
              </a:rPr>
              <a:t>Grønn mobilitet, Græslihytta - Schulzhytta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>
                <a:solidFill>
                  <a:schemeClr val="accent1"/>
                </a:solidFill>
              </a:rPr>
              <a:t>Norges minste, mest bærekraftige, nordligste betjente DNT hytte</a:t>
            </a:r>
          </a:p>
        </p:txBody>
      </p:sp>
    </p:spTree>
    <p:extLst>
      <p:ext uri="{BB962C8B-B14F-4D97-AF65-F5344CB8AC3E}">
        <p14:creationId xmlns:p14="http://schemas.microsoft.com/office/powerpoint/2010/main" val="328190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066DB-69ED-A478-7979-342C0370F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FE5C4B-9A28-D292-0D67-147FDCB50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-80920"/>
            <a:ext cx="10515600" cy="1325563"/>
          </a:xfrm>
        </p:spPr>
        <p:txBody>
          <a:bodyPr>
            <a:normAutofit/>
          </a:bodyPr>
          <a:lstStyle/>
          <a:p>
            <a:r>
              <a:rPr lang="nb-NO" sz="3600"/>
              <a:t>Schulzhytta mulige driftsformer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5DA5EAE-BA8B-0331-ABE8-E0230314A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191" y="1381767"/>
            <a:ext cx="4013137" cy="1868557"/>
          </a:xfrm>
        </p:spPr>
        <p:txBody>
          <a:bodyPr>
            <a:noAutofit/>
          </a:bodyPr>
          <a:lstStyle/>
          <a:p>
            <a:r>
              <a:rPr lang="nb-NO" sz="1800" b="1">
                <a:solidFill>
                  <a:schemeClr val="accent1"/>
                </a:solidFill>
              </a:rPr>
              <a:t>Fortsette som i dag (påske og sommersesong)</a:t>
            </a:r>
          </a:p>
          <a:p>
            <a:r>
              <a:rPr lang="nb-NO" sz="1800">
                <a:solidFill>
                  <a:schemeClr val="accent1"/>
                </a:solidFill>
              </a:rPr>
              <a:t>Selvbetjent vinter, betjent sommer</a:t>
            </a:r>
          </a:p>
          <a:p>
            <a:r>
              <a:rPr lang="nb-NO" sz="1800">
                <a:solidFill>
                  <a:schemeClr val="accent1"/>
                </a:solidFill>
              </a:rPr>
              <a:t>Selvbetjent hele året</a:t>
            </a: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6A52EB95-BF87-C3DB-93E2-B0AB2A98E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032" y="1402060"/>
            <a:ext cx="7623283" cy="3970776"/>
          </a:xfrm>
          <a:prstGeom prst="rect">
            <a:avLst/>
          </a:prstGeom>
        </p:spPr>
      </p:pic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7BC2E9E4-E717-B82B-CF0E-457D7AB92143}"/>
              </a:ext>
            </a:extLst>
          </p:cNvPr>
          <p:cNvSpPr txBox="1">
            <a:spLocks/>
          </p:cNvSpPr>
          <p:nvPr/>
        </p:nvSpPr>
        <p:spPr>
          <a:xfrm>
            <a:off x="316739" y="2966544"/>
            <a:ext cx="3873293" cy="3339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800" b="1">
                <a:solidFill>
                  <a:schemeClr val="accent1"/>
                </a:solidFill>
              </a:rPr>
              <a:t>Forutsetninger for ulike driftsformer</a:t>
            </a:r>
          </a:p>
          <a:p>
            <a:r>
              <a:rPr lang="nb-NO" sz="1800">
                <a:solidFill>
                  <a:schemeClr val="accent1"/>
                </a:solidFill>
              </a:rPr>
              <a:t>Samme besøk (10% vinter / 90 % sommer)</a:t>
            </a:r>
          </a:p>
          <a:p>
            <a:r>
              <a:rPr lang="nb-NO" sz="1800">
                <a:solidFill>
                  <a:schemeClr val="accent1"/>
                </a:solidFill>
              </a:rPr>
              <a:t>Reduserte lønnskostnader for vertskap</a:t>
            </a:r>
          </a:p>
          <a:p>
            <a:pPr marL="0" indent="0">
              <a:buNone/>
            </a:pPr>
            <a:r>
              <a:rPr lang="nb-NO" sz="1800" b="1">
                <a:solidFill>
                  <a:schemeClr val="accent1"/>
                </a:solidFill>
              </a:rPr>
              <a:t>Sentrale spørsmål</a:t>
            </a:r>
          </a:p>
          <a:p>
            <a:r>
              <a:rPr lang="nb-NO" sz="1800">
                <a:solidFill>
                  <a:schemeClr val="accent1"/>
                </a:solidFill>
              </a:rPr>
              <a:t>Konsekvens for hele konseptet NPT</a:t>
            </a:r>
          </a:p>
          <a:p>
            <a:r>
              <a:rPr lang="nb-NO" sz="1800">
                <a:solidFill>
                  <a:schemeClr val="accent1"/>
                </a:solidFill>
              </a:rPr>
              <a:t>Hvordan blir personalkabalen</a:t>
            </a:r>
          </a:p>
          <a:p>
            <a:r>
              <a:rPr lang="nb-NO" sz="1800">
                <a:solidFill>
                  <a:schemeClr val="accent1"/>
                </a:solidFill>
              </a:rPr>
              <a:t>Ombygging ved bare selvbetjent</a:t>
            </a:r>
          </a:p>
          <a:p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24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004CE-09C4-D872-3CCE-5384A4B6D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89EBEE-47A9-AE58-274C-CB0226FE1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-80920"/>
            <a:ext cx="10515600" cy="1325563"/>
          </a:xfrm>
        </p:spPr>
        <p:txBody>
          <a:bodyPr>
            <a:normAutofit/>
          </a:bodyPr>
          <a:lstStyle/>
          <a:p>
            <a:r>
              <a:rPr lang="nb-NO" sz="3600"/>
              <a:t>Schulzhytta mulige driftsformer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C30195-D66D-B0BA-E1FF-8A022EA7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722" y="1560443"/>
            <a:ext cx="3180521" cy="1868557"/>
          </a:xfrm>
        </p:spPr>
        <p:txBody>
          <a:bodyPr>
            <a:noAutofit/>
          </a:bodyPr>
          <a:lstStyle/>
          <a:p>
            <a:r>
              <a:rPr lang="nb-NO" sz="1800">
                <a:solidFill>
                  <a:schemeClr val="accent1"/>
                </a:solidFill>
              </a:rPr>
              <a:t>Fortsette som i dag (påske og sommersesong)</a:t>
            </a:r>
          </a:p>
          <a:p>
            <a:r>
              <a:rPr lang="nb-NO" sz="1800" b="1">
                <a:solidFill>
                  <a:schemeClr val="accent1"/>
                </a:solidFill>
              </a:rPr>
              <a:t>Selvbetjent vinter, betjent sommer</a:t>
            </a:r>
          </a:p>
          <a:p>
            <a:r>
              <a:rPr lang="nb-NO" sz="1800">
                <a:solidFill>
                  <a:schemeClr val="accent1"/>
                </a:solidFill>
              </a:rPr>
              <a:t>Selvbetjent hele året</a:t>
            </a: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77B5E51F-9D59-821B-10AE-25988037C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7897" y="1244643"/>
            <a:ext cx="7486634" cy="389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735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4D84-1A79-ACD9-5093-5F92CF02D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5EB546A-1D9C-5054-4C8E-C7C3CFD8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931" y="-80920"/>
            <a:ext cx="10515600" cy="1325563"/>
          </a:xfrm>
        </p:spPr>
        <p:txBody>
          <a:bodyPr>
            <a:normAutofit/>
          </a:bodyPr>
          <a:lstStyle/>
          <a:p>
            <a:r>
              <a:rPr lang="nb-NO" sz="3600"/>
              <a:t>Schulzhytta mulige driftsformer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8E56E6C-77A8-5CD7-1BDF-A558D25B4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53" y="2212084"/>
            <a:ext cx="3180521" cy="1868557"/>
          </a:xfrm>
        </p:spPr>
        <p:txBody>
          <a:bodyPr>
            <a:noAutofit/>
          </a:bodyPr>
          <a:lstStyle/>
          <a:p>
            <a:r>
              <a:rPr lang="nb-NO" sz="1800">
                <a:solidFill>
                  <a:schemeClr val="accent1"/>
                </a:solidFill>
              </a:rPr>
              <a:t>Fortsette som i dag (påske og sommersesong)</a:t>
            </a:r>
          </a:p>
          <a:p>
            <a:r>
              <a:rPr lang="nb-NO" sz="1800">
                <a:solidFill>
                  <a:schemeClr val="accent1"/>
                </a:solidFill>
              </a:rPr>
              <a:t>Selvbetjent vinter, betjent sommer</a:t>
            </a:r>
          </a:p>
          <a:p>
            <a:r>
              <a:rPr lang="nb-NO" sz="1800" b="1">
                <a:solidFill>
                  <a:schemeClr val="accent1"/>
                </a:solidFill>
              </a:rPr>
              <a:t>Selvbetjent hele året (sammenlignbar hytte)</a:t>
            </a: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pPr lvl="1"/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  <a:p>
            <a:endParaRPr lang="nb-NO" sz="1800">
              <a:solidFill>
                <a:schemeClr val="accent1"/>
              </a:solidFill>
            </a:endParaRP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6DA4DAE6-6FBF-21FF-DC11-58C656D1F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6279" y="1567916"/>
            <a:ext cx="5896468" cy="445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13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13–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–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–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a7dccd5-520c-45ea-b284-9612a2de32ab">
      <UserInfo>
        <DisplayName>Frode Støre Bergrem</DisplayName>
        <AccountId>23</AccountId>
        <AccountType/>
      </UserInfo>
      <UserInfo>
        <DisplayName>Torunn Haugrønning</DisplayName>
        <AccountId>21</AccountId>
        <AccountType/>
      </UserInfo>
      <UserInfo>
        <DisplayName>TTadm-medlemmer</DisplayName>
        <AccountId>61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F4781EA1EBC248B682CB08DEBEB906" ma:contentTypeVersion="14" ma:contentTypeDescription="Opprett et nytt dokument." ma:contentTypeScope="" ma:versionID="41770e482c494276c471ad3da9f9c65a">
  <xsd:schema xmlns:xsd="http://www.w3.org/2001/XMLSchema" xmlns:xs="http://www.w3.org/2001/XMLSchema" xmlns:p="http://schemas.microsoft.com/office/2006/metadata/properties" xmlns:ns2="cd782f36-3558-4c12-815d-8f4369b95125" xmlns:ns3="4a7dccd5-520c-45ea-b284-9612a2de32ab" targetNamespace="http://schemas.microsoft.com/office/2006/metadata/properties" ma:root="true" ma:fieldsID="63c549f559bcf04274af46207b5ea5c5" ns2:_="" ns3:_="">
    <xsd:import namespace="cd782f36-3558-4c12-815d-8f4369b95125"/>
    <xsd:import namespace="4a7dccd5-520c-45ea-b284-9612a2de32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82f36-3558-4c12-815d-8f4369b951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dccd5-520c-45ea-b284-9612a2de32a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7A63B9-62B5-4267-9A0C-22B8E93A43BF}">
  <ds:schemaRefs>
    <ds:schemaRef ds:uri="4a7dccd5-520c-45ea-b284-9612a2de32ab"/>
    <ds:schemaRef ds:uri="cd782f36-3558-4c12-815d-8f4369b9512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B6D65BE-3EA7-4AD8-9559-1905BE77F3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BF5EB2-7869-4EE3-BA01-6DE7BCD25D00}">
  <ds:schemaRefs>
    <ds:schemaRef ds:uri="4a7dccd5-520c-45ea-b284-9612a2de32ab"/>
    <ds:schemaRef ds:uri="cd782f36-3558-4c12-815d-8f4369b951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Office-tema</vt:lpstr>
      <vt:lpstr> </vt:lpstr>
      <vt:lpstr>Oppdrag</vt:lpstr>
      <vt:lpstr>Hva sier strategien?</vt:lpstr>
      <vt:lpstr>Hyttene gir potensielt en god økonomi</vt:lpstr>
      <vt:lpstr>Prognose for 2025</vt:lpstr>
      <vt:lpstr>Schulzhytta Quo Vadis (hvor går vi?)</vt:lpstr>
      <vt:lpstr>Schulzhytta mulige driftsformer</vt:lpstr>
      <vt:lpstr>Schulzhytta mulige driftsformer</vt:lpstr>
      <vt:lpstr>Schulzhytta mulige driftsformer</vt:lpstr>
      <vt:lpstr>Anbefalt løsning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Egil Hurum</dc:creator>
  <cp:revision>1</cp:revision>
  <dcterms:created xsi:type="dcterms:W3CDTF">2021-01-07T11:15:29Z</dcterms:created>
  <dcterms:modified xsi:type="dcterms:W3CDTF">2025-10-22T08:34:32Z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0x010100A5F4781EA1EBC248B682CB08DEBEB906</vt:lpwstr>
  </property>
  <property fmtid="{D5CDD505-2E9C-101B-9397-08002B2CF9AE}" pid="3" name="MSIP_Label_f72e1550-8259-4cf3-a1ec-0faec9abf3e8_Enabled">
    <vt:lpwstr>true</vt:lpwstr>
  </property>
  <property fmtid="{D5CDD505-2E9C-101B-9397-08002B2CF9AE}" pid="4" name="MSIP_Label_f72e1550-8259-4cf3-a1ec-0faec9abf3e8_SetDate">
    <vt:lpwstr>2022-10-10T16:44:05Z</vt:lpwstr>
  </property>
  <property fmtid="{D5CDD505-2E9C-101B-9397-08002B2CF9AE}" pid="5" name="MSIP_Label_f72e1550-8259-4cf3-a1ec-0faec9abf3e8_Method">
    <vt:lpwstr>Privileged</vt:lpwstr>
  </property>
  <property fmtid="{D5CDD505-2E9C-101B-9397-08002B2CF9AE}" pid="6" name="MSIP_Label_f72e1550-8259-4cf3-a1ec-0faec9abf3e8_Name">
    <vt:lpwstr>f72e1550-8259-4cf3-a1ec-0faec9abf3e8</vt:lpwstr>
  </property>
  <property fmtid="{D5CDD505-2E9C-101B-9397-08002B2CF9AE}" pid="7" name="MSIP_Label_f72e1550-8259-4cf3-a1ec-0faec9abf3e8_SiteId">
    <vt:lpwstr>156b047c-a56e-40a2-9f11-b69d58cf5508</vt:lpwstr>
  </property>
  <property fmtid="{D5CDD505-2E9C-101B-9397-08002B2CF9AE}" pid="8" name="MSIP_Label_f72e1550-8259-4cf3-a1ec-0faec9abf3e8_ActionId">
    <vt:lpwstr>9adde6c3-5b23-4450-bce0-7e2e491fc954</vt:lpwstr>
  </property>
  <property fmtid="{D5CDD505-2E9C-101B-9397-08002B2CF9AE}" pid="9" name="MSIP_Label_f72e1550-8259-4cf3-a1ec-0faec9abf3e8_ContentBits">
    <vt:lpwstr>0</vt:lpwstr>
  </property>
</Properties>
</file>