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1"/>
  </p:notesMasterIdLst>
  <p:sldIdLst>
    <p:sldId id="256" r:id="rId5"/>
    <p:sldId id="744" r:id="rId6"/>
    <p:sldId id="746" r:id="rId7"/>
    <p:sldId id="747" r:id="rId8"/>
    <p:sldId id="631" r:id="rId9"/>
    <p:sldId id="280" r:id="rId10"/>
    <p:sldId id="750" r:id="rId11"/>
    <p:sldId id="754" r:id="rId12"/>
    <p:sldId id="749" r:id="rId13"/>
    <p:sldId id="755" r:id="rId14"/>
    <p:sldId id="751" r:id="rId15"/>
    <p:sldId id="653" r:id="rId16"/>
    <p:sldId id="753" r:id="rId17"/>
    <p:sldId id="752" r:id="rId18"/>
    <p:sldId id="651" r:id="rId19"/>
    <p:sldId id="74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A58D7C-30F5-DA9B-37DD-F10CB30DCF25}" name="Torunn Haugrønning" initials="TH" userId="S::torunn.haugronning@dnt.no::ad956364-9260-48b3-92ed-a5338fddc7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FF"/>
    <a:srgbClr val="CC6600"/>
    <a:srgbClr val="FF99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ED54B-79D0-BE54-9B7B-1DAF6C20F390}" v="87" dt="2025-12-10T14:47:23.607"/>
    <p1510:client id="{877AA42D-51C1-15C8-43C3-56D87235F784}" v="2" dt="2025-12-10T12:35:45.460"/>
    <p1510:client id="{9EA1B8A8-0C2E-48A5-A1D8-7AD740D68310}" v="22" dt="2025-12-10T14:12:52.491"/>
    <p1510:client id="{A18CDAA8-0206-0495-F12A-DF98CECC90BD}" v="35" dt="2025-12-10T14:50:41.380"/>
    <p1510:client id="{A66DAF66-F7CA-5CED-F596-EC57F96A2703}" v="1" dt="2025-12-10T15:33:27.117"/>
    <p1510:client id="{E03E6D2B-3A88-483C-A44F-E79C78F4C481}" v="1285" dt="2025-12-10T16:26:24.733"/>
    <p1510:client id="{E65A07E9-6864-0D9A-42A4-AABA4DCA335D}" v="65" dt="2025-12-10T10:16:35.375"/>
    <p1510:client id="{FE8DBA8C-A48E-3D73-98B6-ABB48DCB2D88}" v="12" dt="2025-12-10T14:55:37.868"/>
  </p1510:revLst>
</p1510:revInfo>
</file>

<file path=ppt/tableStyles.xml><?xml version="1.0" encoding="utf-8"?>
<a:tblStyleLst xmlns:a="http://schemas.openxmlformats.org/drawingml/2006/main" def="{5C22544A-7EE6-4342-B048-85BDC9FD1C3A}">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unn Haugrønning" userId="ad956364-9260-48b3-92ed-a5338fddc72b" providerId="ADAL" clId="{E98E7EB8-A1DA-45F6-AFBA-795480F72DF6}"/>
    <pc:docChg chg="undo custSel addSld delSld modSld sldOrd">
      <pc:chgData name="Torunn Haugrønning" userId="ad956364-9260-48b3-92ed-a5338fddc72b" providerId="ADAL" clId="{E98E7EB8-A1DA-45F6-AFBA-795480F72DF6}" dt="2025-12-10T16:15:29.673" v="3693" actId="20577"/>
      <pc:docMkLst>
        <pc:docMk/>
      </pc:docMkLst>
      <pc:sldChg chg="modSp add mod ord">
        <pc:chgData name="Torunn Haugrønning" userId="ad956364-9260-48b3-92ed-a5338fddc72b" providerId="ADAL" clId="{E98E7EB8-A1DA-45F6-AFBA-795480F72DF6}" dt="2025-12-10T16:14:59.774" v="3692" actId="1076"/>
        <pc:sldMkLst>
          <pc:docMk/>
          <pc:sldMk cId="2814818377" sldId="256"/>
        </pc:sldMkLst>
        <pc:spChg chg="mod">
          <ac:chgData name="Torunn Haugrønning" userId="ad956364-9260-48b3-92ed-a5338fddc72b" providerId="ADAL" clId="{E98E7EB8-A1DA-45F6-AFBA-795480F72DF6}" dt="2025-12-09T12:07:19.358" v="427" actId="790"/>
          <ac:spMkLst>
            <pc:docMk/>
            <pc:sldMk cId="2814818377" sldId="256"/>
            <ac:spMk id="12" creationId="{28E28BDA-2922-41CA-D5DB-7312898230E1}"/>
          </ac:spMkLst>
        </pc:spChg>
        <pc:spChg chg="mod">
          <ac:chgData name="Torunn Haugrønning" userId="ad956364-9260-48b3-92ed-a5338fddc72b" providerId="ADAL" clId="{E98E7EB8-A1DA-45F6-AFBA-795480F72DF6}" dt="2025-12-09T12:07:19.358" v="427" actId="790"/>
          <ac:spMkLst>
            <pc:docMk/>
            <pc:sldMk cId="2814818377" sldId="256"/>
            <ac:spMk id="14" creationId="{9778AFF8-918D-D781-F47A-17F96C08CFA2}"/>
          </ac:spMkLst>
        </pc:spChg>
        <pc:picChg chg="mod">
          <ac:chgData name="Torunn Haugrønning" userId="ad956364-9260-48b3-92ed-a5338fddc72b" providerId="ADAL" clId="{E98E7EB8-A1DA-45F6-AFBA-795480F72DF6}" dt="2025-12-10T16:14:59.774" v="3692" actId="1076"/>
          <ac:picMkLst>
            <pc:docMk/>
            <pc:sldMk cId="2814818377" sldId="256"/>
            <ac:picMk id="16" creationId="{F0DE2A75-E0CA-1679-AEE5-D30C0C6F23F6}"/>
          </ac:picMkLst>
        </pc:picChg>
      </pc:sldChg>
      <pc:sldChg chg="modSp del mod ord">
        <pc:chgData name="Torunn Haugrønning" userId="ad956364-9260-48b3-92ed-a5338fddc72b" providerId="ADAL" clId="{E98E7EB8-A1DA-45F6-AFBA-795480F72DF6}" dt="2025-12-10T09:17:07.562" v="2024" actId="47"/>
        <pc:sldMkLst>
          <pc:docMk/>
          <pc:sldMk cId="4160167995" sldId="269"/>
        </pc:sldMkLst>
        <pc:spChg chg="mod">
          <ac:chgData name="Torunn Haugrønning" userId="ad956364-9260-48b3-92ed-a5338fddc72b" providerId="ADAL" clId="{E98E7EB8-A1DA-45F6-AFBA-795480F72DF6}" dt="2025-12-09T12:07:19.358" v="427" actId="790"/>
          <ac:spMkLst>
            <pc:docMk/>
            <pc:sldMk cId="4160167995" sldId="269"/>
            <ac:spMk id="6" creationId="{419221AA-C6BC-63F1-EF64-48862D423A80}"/>
          </ac:spMkLst>
        </pc:spChg>
      </pc:sldChg>
      <pc:sldChg chg="delSp modSp del mod ord">
        <pc:chgData name="Torunn Haugrønning" userId="ad956364-9260-48b3-92ed-a5338fddc72b" providerId="ADAL" clId="{E98E7EB8-A1DA-45F6-AFBA-795480F72DF6}" dt="2025-12-10T09:17:01.118" v="2023" actId="47"/>
        <pc:sldMkLst>
          <pc:docMk/>
          <pc:sldMk cId="2828308382" sldId="270"/>
        </pc:sldMkLst>
        <pc:spChg chg="mod">
          <ac:chgData name="Torunn Haugrønning" userId="ad956364-9260-48b3-92ed-a5338fddc72b" providerId="ADAL" clId="{E98E7EB8-A1DA-45F6-AFBA-795480F72DF6}" dt="2025-12-09T12:07:19.358" v="427" actId="790"/>
          <ac:spMkLst>
            <pc:docMk/>
            <pc:sldMk cId="2828308382" sldId="270"/>
            <ac:spMk id="6" creationId="{419221AA-C6BC-63F1-EF64-48862D423A80}"/>
          </ac:spMkLst>
        </pc:spChg>
        <pc:picChg chg="del">
          <ac:chgData name="Torunn Haugrønning" userId="ad956364-9260-48b3-92ed-a5338fddc72b" providerId="ADAL" clId="{E98E7EB8-A1DA-45F6-AFBA-795480F72DF6}" dt="2025-12-10T09:08:06.726" v="1912" actId="478"/>
          <ac:picMkLst>
            <pc:docMk/>
            <pc:sldMk cId="2828308382" sldId="270"/>
            <ac:picMk id="2" creationId="{71EB9821-93F9-A418-E8BB-F54093D7E73B}"/>
          </ac:picMkLst>
        </pc:picChg>
      </pc:sldChg>
      <pc:sldChg chg="modSp del mod ord">
        <pc:chgData name="Torunn Haugrønning" userId="ad956364-9260-48b3-92ed-a5338fddc72b" providerId="ADAL" clId="{E98E7EB8-A1DA-45F6-AFBA-795480F72DF6}" dt="2025-12-10T09:07:59.876" v="1911" actId="47"/>
        <pc:sldMkLst>
          <pc:docMk/>
          <pc:sldMk cId="676005036" sldId="272"/>
        </pc:sldMkLst>
        <pc:spChg chg="mod">
          <ac:chgData name="Torunn Haugrønning" userId="ad956364-9260-48b3-92ed-a5338fddc72b" providerId="ADAL" clId="{E98E7EB8-A1DA-45F6-AFBA-795480F72DF6}" dt="2025-12-09T13:48:38.825" v="1290" actId="20577"/>
          <ac:spMkLst>
            <pc:docMk/>
            <pc:sldMk cId="676005036" sldId="272"/>
            <ac:spMk id="11" creationId="{28711B8A-995D-923F-31FC-1492ED3F88EB}"/>
          </ac:spMkLst>
        </pc:spChg>
        <pc:graphicFrameChg chg="mod modGraphic">
          <ac:chgData name="Torunn Haugrønning" userId="ad956364-9260-48b3-92ed-a5338fddc72b" providerId="ADAL" clId="{E98E7EB8-A1DA-45F6-AFBA-795480F72DF6}" dt="2025-12-09T13:51:42.994" v="1358" actId="6549"/>
          <ac:graphicFrameMkLst>
            <pc:docMk/>
            <pc:sldMk cId="676005036" sldId="272"/>
            <ac:graphicFrameMk id="2" creationId="{70992F6B-9BAA-7BEF-4E22-BFFBC0CDE94B}"/>
          </ac:graphicFrameMkLst>
        </pc:graphicFrameChg>
      </pc:sldChg>
      <pc:sldChg chg="modSp del mod ord">
        <pc:chgData name="Torunn Haugrønning" userId="ad956364-9260-48b3-92ed-a5338fddc72b" providerId="ADAL" clId="{E98E7EB8-A1DA-45F6-AFBA-795480F72DF6}" dt="2025-12-10T09:09:32.588" v="1920" actId="47"/>
        <pc:sldMkLst>
          <pc:docMk/>
          <pc:sldMk cId="2721157390" sldId="276"/>
        </pc:sldMkLst>
        <pc:spChg chg="mod">
          <ac:chgData name="Torunn Haugrønning" userId="ad956364-9260-48b3-92ed-a5338fddc72b" providerId="ADAL" clId="{E98E7EB8-A1DA-45F6-AFBA-795480F72DF6}" dt="2025-12-09T12:07:19.358" v="427" actId="790"/>
          <ac:spMkLst>
            <pc:docMk/>
            <pc:sldMk cId="2721157390" sldId="276"/>
            <ac:spMk id="3" creationId="{ECABCA84-89B9-30A6-8468-1864C6572B83}"/>
          </ac:spMkLst>
        </pc:spChg>
        <pc:spChg chg="mod">
          <ac:chgData name="Torunn Haugrønning" userId="ad956364-9260-48b3-92ed-a5338fddc72b" providerId="ADAL" clId="{E98E7EB8-A1DA-45F6-AFBA-795480F72DF6}" dt="2025-12-09T12:07:19.358" v="427" actId="790"/>
          <ac:spMkLst>
            <pc:docMk/>
            <pc:sldMk cId="2721157390" sldId="276"/>
            <ac:spMk id="5" creationId="{4446FF74-1B28-724A-4DF8-CF01C0D3A4E7}"/>
          </ac:spMkLst>
        </pc:spChg>
      </pc:sldChg>
      <pc:sldChg chg="addSp delSp modSp mod ord modClrScheme chgLayout modNotesTx">
        <pc:chgData name="Torunn Haugrønning" userId="ad956364-9260-48b3-92ed-a5338fddc72b" providerId="ADAL" clId="{E98E7EB8-A1DA-45F6-AFBA-795480F72DF6}" dt="2025-12-10T16:15:29.673" v="3693" actId="20577"/>
        <pc:sldMkLst>
          <pc:docMk/>
          <pc:sldMk cId="2037288957" sldId="280"/>
        </pc:sldMkLst>
        <pc:spChg chg="mod">
          <ac:chgData name="Torunn Haugrønning" userId="ad956364-9260-48b3-92ed-a5338fddc72b" providerId="ADAL" clId="{E98E7EB8-A1DA-45F6-AFBA-795480F72DF6}" dt="2025-12-10T12:02:58.011" v="2853" actId="26606"/>
          <ac:spMkLst>
            <pc:docMk/>
            <pc:sldMk cId="2037288957" sldId="280"/>
            <ac:spMk id="2" creationId="{9BE24B11-E55E-D125-2575-1ADE8F1DF16A}"/>
          </ac:spMkLst>
        </pc:spChg>
        <pc:spChg chg="mod">
          <ac:chgData name="Torunn Haugrønning" userId="ad956364-9260-48b3-92ed-a5338fddc72b" providerId="ADAL" clId="{E98E7EB8-A1DA-45F6-AFBA-795480F72DF6}" dt="2025-12-10T12:02:58.011" v="2853" actId="26606"/>
          <ac:spMkLst>
            <pc:docMk/>
            <pc:sldMk cId="2037288957" sldId="280"/>
            <ac:spMk id="10" creationId="{F7B30918-BAA6-45CA-E9CB-55673F83CBBD}"/>
          </ac:spMkLst>
        </pc:spChg>
        <pc:picChg chg="del">
          <ac:chgData name="Torunn Haugrønning" userId="ad956364-9260-48b3-92ed-a5338fddc72b" providerId="ADAL" clId="{E98E7EB8-A1DA-45F6-AFBA-795480F72DF6}" dt="2025-12-09T11:03:52.051" v="262" actId="478"/>
          <ac:picMkLst>
            <pc:docMk/>
            <pc:sldMk cId="2037288957" sldId="280"/>
            <ac:picMk id="4" creationId="{1297AAEF-D3D4-DEBE-FEDD-BAC026FD8062}"/>
          </ac:picMkLst>
        </pc:picChg>
        <pc:picChg chg="add mod">
          <ac:chgData name="Torunn Haugrønning" userId="ad956364-9260-48b3-92ed-a5338fddc72b" providerId="ADAL" clId="{E98E7EB8-A1DA-45F6-AFBA-795480F72DF6}" dt="2025-12-10T12:02:58.011" v="2853" actId="26606"/>
          <ac:picMkLst>
            <pc:docMk/>
            <pc:sldMk cId="2037288957" sldId="280"/>
            <ac:picMk id="4" creationId="{8989BBED-4AAF-7B2C-9F1B-14F1264B601E}"/>
          </ac:picMkLst>
        </pc:picChg>
        <pc:picChg chg="add del mod">
          <ac:chgData name="Torunn Haugrønning" userId="ad956364-9260-48b3-92ed-a5338fddc72b" providerId="ADAL" clId="{E98E7EB8-A1DA-45F6-AFBA-795480F72DF6}" dt="2025-12-10T12:00:59.683" v="2847" actId="478"/>
          <ac:picMkLst>
            <pc:docMk/>
            <pc:sldMk cId="2037288957" sldId="280"/>
            <ac:picMk id="5" creationId="{5348E9C4-2F23-6C21-A0F5-4523A95EA293}"/>
          </ac:picMkLst>
        </pc:picChg>
        <pc:picChg chg="del">
          <ac:chgData name="Torunn Haugrønning" userId="ad956364-9260-48b3-92ed-a5338fddc72b" providerId="ADAL" clId="{E98E7EB8-A1DA-45F6-AFBA-795480F72DF6}" dt="2025-12-09T11:03:58.155" v="263" actId="478"/>
          <ac:picMkLst>
            <pc:docMk/>
            <pc:sldMk cId="2037288957" sldId="280"/>
            <ac:picMk id="7" creationId="{729B71BB-5568-F1F4-64E9-F190DF5CD394}"/>
          </ac:picMkLst>
        </pc:picChg>
        <pc:picChg chg="add del mod">
          <ac:chgData name="Torunn Haugrønning" userId="ad956364-9260-48b3-92ed-a5338fddc72b" providerId="ADAL" clId="{E98E7EB8-A1DA-45F6-AFBA-795480F72DF6}" dt="2025-12-09T12:15:07.366" v="521" actId="21"/>
          <ac:picMkLst>
            <pc:docMk/>
            <pc:sldMk cId="2037288957" sldId="280"/>
            <ac:picMk id="8" creationId="{B25B058D-8201-CC4A-19F0-71C1AF57C63B}"/>
          </ac:picMkLst>
        </pc:picChg>
      </pc:sldChg>
      <pc:sldChg chg="modSp mod">
        <pc:chgData name="Torunn Haugrønning" userId="ad956364-9260-48b3-92ed-a5338fddc72b" providerId="ADAL" clId="{E98E7EB8-A1DA-45F6-AFBA-795480F72DF6}" dt="2025-12-09T12:07:19.358" v="427" actId="790"/>
        <pc:sldMkLst>
          <pc:docMk/>
          <pc:sldMk cId="2354653544" sldId="631"/>
        </pc:sldMkLst>
        <pc:spChg chg="mod">
          <ac:chgData name="Torunn Haugrønning" userId="ad956364-9260-48b3-92ed-a5338fddc72b" providerId="ADAL" clId="{E98E7EB8-A1DA-45F6-AFBA-795480F72DF6}" dt="2025-12-09T12:07:19.358" v="427" actId="790"/>
          <ac:spMkLst>
            <pc:docMk/>
            <pc:sldMk cId="2354653544" sldId="631"/>
            <ac:spMk id="26" creationId="{54DB9790-DA79-B3A4-7DC4-A5DC610BB853}"/>
          </ac:spMkLst>
        </pc:spChg>
        <pc:spChg chg="mod">
          <ac:chgData name="Torunn Haugrønning" userId="ad956364-9260-48b3-92ed-a5338fddc72b" providerId="ADAL" clId="{E98E7EB8-A1DA-45F6-AFBA-795480F72DF6}" dt="2025-12-09T12:07:19.358" v="427" actId="790"/>
          <ac:spMkLst>
            <pc:docMk/>
            <pc:sldMk cId="2354653544" sldId="631"/>
            <ac:spMk id="33" creationId="{4D4677D2-D5AC-4CF9-9EED-2B89D0A1C212}"/>
          </ac:spMkLst>
        </pc:spChg>
        <pc:spChg chg="mod">
          <ac:chgData name="Torunn Haugrønning" userId="ad956364-9260-48b3-92ed-a5338fddc72b" providerId="ADAL" clId="{E98E7EB8-A1DA-45F6-AFBA-795480F72DF6}" dt="2025-12-09T12:07:19.358" v="427" actId="790"/>
          <ac:spMkLst>
            <pc:docMk/>
            <pc:sldMk cId="2354653544" sldId="631"/>
            <ac:spMk id="35" creationId="{C6D54F7E-825A-4BBA-815F-35CCA8B97786}"/>
          </ac:spMkLst>
        </pc:spChg>
      </pc:sldChg>
      <pc:sldChg chg="addSp delSp modSp mod ord modClrScheme chgLayout">
        <pc:chgData name="Torunn Haugrønning" userId="ad956364-9260-48b3-92ed-a5338fddc72b" providerId="ADAL" clId="{E98E7EB8-A1DA-45F6-AFBA-795480F72DF6}" dt="2025-12-09T12:15:47.042" v="531" actId="1076"/>
        <pc:sldMkLst>
          <pc:docMk/>
          <pc:sldMk cId="320849416" sldId="651"/>
        </pc:sldMkLst>
        <pc:spChg chg="add mod">
          <ac:chgData name="Torunn Haugrønning" userId="ad956364-9260-48b3-92ed-a5338fddc72b" providerId="ADAL" clId="{E98E7EB8-A1DA-45F6-AFBA-795480F72DF6}" dt="2025-12-09T12:15:26.504" v="526" actId="26606"/>
          <ac:spMkLst>
            <pc:docMk/>
            <pc:sldMk cId="320849416" sldId="651"/>
            <ac:spMk id="2" creationId="{21FCB6D7-C176-1AA2-A0F6-DA7E852ABC9D}"/>
          </ac:spMkLst>
        </pc:spChg>
        <pc:spChg chg="mod ord">
          <ac:chgData name="Torunn Haugrønning" userId="ad956364-9260-48b3-92ed-a5338fddc72b" providerId="ADAL" clId="{E98E7EB8-A1DA-45F6-AFBA-795480F72DF6}" dt="2025-12-09T12:15:47.042" v="531" actId="1076"/>
          <ac:spMkLst>
            <pc:docMk/>
            <pc:sldMk cId="320849416" sldId="651"/>
            <ac:spMk id="13" creationId="{8890A551-D6EC-B444-A334-20892AE53548}"/>
          </ac:spMkLst>
        </pc:spChg>
        <pc:spChg chg="del">
          <ac:chgData name="Torunn Haugrønning" userId="ad956364-9260-48b3-92ed-a5338fddc72b" providerId="ADAL" clId="{E98E7EB8-A1DA-45F6-AFBA-795480F72DF6}" dt="2025-12-09T11:11:06.220" v="375" actId="478"/>
          <ac:spMkLst>
            <pc:docMk/>
            <pc:sldMk cId="320849416" sldId="651"/>
            <ac:spMk id="14" creationId="{0EF4B5D4-B2B1-FAF0-308F-4D2A420A53D9}"/>
          </ac:spMkLst>
        </pc:spChg>
        <pc:spChg chg="add del mod">
          <ac:chgData name="Torunn Haugrønning" userId="ad956364-9260-48b3-92ed-a5338fddc72b" providerId="ADAL" clId="{E98E7EB8-A1DA-45F6-AFBA-795480F72DF6}" dt="2025-12-09T12:15:26.504" v="526" actId="26606"/>
          <ac:spMkLst>
            <pc:docMk/>
            <pc:sldMk cId="320849416" sldId="651"/>
            <ac:spMk id="18" creationId="{AC18F821-3811-000C-FCAA-4CC73078D733}"/>
          </ac:spMkLst>
        </pc:spChg>
        <pc:spChg chg="add del mod">
          <ac:chgData name="Torunn Haugrønning" userId="ad956364-9260-48b3-92ed-a5338fddc72b" providerId="ADAL" clId="{E98E7EB8-A1DA-45F6-AFBA-795480F72DF6}" dt="2025-12-09T12:15:26.504" v="526" actId="26606"/>
          <ac:spMkLst>
            <pc:docMk/>
            <pc:sldMk cId="320849416" sldId="651"/>
            <ac:spMk id="20" creationId="{C9CAB9B5-193D-11EB-DA7D-55F3F1B79163}"/>
          </ac:spMkLst>
        </pc:spChg>
        <pc:picChg chg="del">
          <ac:chgData name="Torunn Haugrønning" userId="ad956364-9260-48b3-92ed-a5338fddc72b" providerId="ADAL" clId="{E98E7EB8-A1DA-45F6-AFBA-795480F72DF6}" dt="2025-12-09T11:10:46.898" v="370" actId="478"/>
          <ac:picMkLst>
            <pc:docMk/>
            <pc:sldMk cId="320849416" sldId="651"/>
            <ac:picMk id="3" creationId="{BE60ED94-4469-C29D-0B6C-C82F440CF8F1}"/>
          </ac:picMkLst>
        </pc:picChg>
        <pc:picChg chg="del">
          <ac:chgData name="Torunn Haugrønning" userId="ad956364-9260-48b3-92ed-a5338fddc72b" providerId="ADAL" clId="{E98E7EB8-A1DA-45F6-AFBA-795480F72DF6}" dt="2025-12-09T11:10:52.790" v="372" actId="478"/>
          <ac:picMkLst>
            <pc:docMk/>
            <pc:sldMk cId="320849416" sldId="651"/>
            <ac:picMk id="5" creationId="{E7A0C2CD-7353-1EAC-05E8-50D6494B1937}"/>
          </ac:picMkLst>
        </pc:picChg>
        <pc:picChg chg="add mod ord">
          <ac:chgData name="Torunn Haugrønning" userId="ad956364-9260-48b3-92ed-a5338fddc72b" providerId="ADAL" clId="{E98E7EB8-A1DA-45F6-AFBA-795480F72DF6}" dt="2025-12-09T12:15:42.222" v="530" actId="1076"/>
          <ac:picMkLst>
            <pc:docMk/>
            <pc:sldMk cId="320849416" sldId="651"/>
            <ac:picMk id="8" creationId="{B25B058D-8201-CC4A-19F0-71C1AF57C63B}"/>
          </ac:picMkLst>
        </pc:picChg>
        <pc:picChg chg="del mod ord">
          <ac:chgData name="Torunn Haugrønning" userId="ad956364-9260-48b3-92ed-a5338fddc72b" providerId="ADAL" clId="{E98E7EB8-A1DA-45F6-AFBA-795480F72DF6}" dt="2025-12-09T12:14:56.856" v="519" actId="478"/>
          <ac:picMkLst>
            <pc:docMk/>
            <pc:sldMk cId="320849416" sldId="651"/>
            <ac:picMk id="9" creationId="{7DA9701B-1B7E-894C-D4E6-FE57311309A5}"/>
          </ac:picMkLst>
        </pc:picChg>
        <pc:picChg chg="del">
          <ac:chgData name="Torunn Haugrønning" userId="ad956364-9260-48b3-92ed-a5338fddc72b" providerId="ADAL" clId="{E98E7EB8-A1DA-45F6-AFBA-795480F72DF6}" dt="2025-12-09T11:10:49.546" v="371" actId="478"/>
          <ac:picMkLst>
            <pc:docMk/>
            <pc:sldMk cId="320849416" sldId="651"/>
            <ac:picMk id="11" creationId="{820EE948-3217-3AE7-D804-3334DD2E2D3B}"/>
          </ac:picMkLst>
        </pc:picChg>
        <pc:picChg chg="del">
          <ac:chgData name="Torunn Haugrønning" userId="ad956364-9260-48b3-92ed-a5338fddc72b" providerId="ADAL" clId="{E98E7EB8-A1DA-45F6-AFBA-795480F72DF6}" dt="2025-12-09T11:10:59.467" v="373" actId="478"/>
          <ac:picMkLst>
            <pc:docMk/>
            <pc:sldMk cId="320849416" sldId="651"/>
            <ac:picMk id="12" creationId="{CA844DBA-96C3-B033-F43D-079936D69BE9}"/>
          </ac:picMkLst>
        </pc:picChg>
      </pc:sldChg>
      <pc:sldChg chg="modSp del mod ord">
        <pc:chgData name="Torunn Haugrønning" userId="ad956364-9260-48b3-92ed-a5338fddc72b" providerId="ADAL" clId="{E98E7EB8-A1DA-45F6-AFBA-795480F72DF6}" dt="2025-12-10T09:09:34.803" v="1921" actId="47"/>
        <pc:sldMkLst>
          <pc:docMk/>
          <pc:sldMk cId="3810799508" sldId="652"/>
        </pc:sldMkLst>
        <pc:spChg chg="mod">
          <ac:chgData name="Torunn Haugrønning" userId="ad956364-9260-48b3-92ed-a5338fddc72b" providerId="ADAL" clId="{E98E7EB8-A1DA-45F6-AFBA-795480F72DF6}" dt="2025-12-09T12:07:19.358" v="427" actId="790"/>
          <ac:spMkLst>
            <pc:docMk/>
            <pc:sldMk cId="3810799508" sldId="652"/>
            <ac:spMk id="5" creationId="{66D129F5-316D-CC06-47B4-C6BC3DFDF8BE}"/>
          </ac:spMkLst>
        </pc:spChg>
        <pc:spChg chg="mod">
          <ac:chgData name="Torunn Haugrønning" userId="ad956364-9260-48b3-92ed-a5338fddc72b" providerId="ADAL" clId="{E98E7EB8-A1DA-45F6-AFBA-795480F72DF6}" dt="2025-12-09T12:07:19.358" v="427" actId="790"/>
          <ac:spMkLst>
            <pc:docMk/>
            <pc:sldMk cId="3810799508" sldId="652"/>
            <ac:spMk id="10" creationId="{F7B30918-BAA6-45CA-E9CB-55673F83CBBD}"/>
          </ac:spMkLst>
        </pc:spChg>
      </pc:sldChg>
      <pc:sldChg chg="addSp delSp modSp mod ord">
        <pc:chgData name="Torunn Haugrønning" userId="ad956364-9260-48b3-92ed-a5338fddc72b" providerId="ADAL" clId="{E98E7EB8-A1DA-45F6-AFBA-795480F72DF6}" dt="2025-12-10T12:26:22.847" v="3659" actId="14100"/>
        <pc:sldMkLst>
          <pc:docMk/>
          <pc:sldMk cId="3478864927" sldId="653"/>
        </pc:sldMkLst>
        <pc:spChg chg="add mod">
          <ac:chgData name="Torunn Haugrønning" userId="ad956364-9260-48b3-92ed-a5338fddc72b" providerId="ADAL" clId="{E98E7EB8-A1DA-45F6-AFBA-795480F72DF6}" dt="2025-12-10T12:26:22.847" v="3659" actId="14100"/>
          <ac:spMkLst>
            <pc:docMk/>
            <pc:sldMk cId="3478864927" sldId="653"/>
            <ac:spMk id="4" creationId="{92B363C3-D15A-C237-31F8-A9024A25DDD1}"/>
          </ac:spMkLst>
        </pc:spChg>
        <pc:spChg chg="add mod">
          <ac:chgData name="Torunn Haugrønning" userId="ad956364-9260-48b3-92ed-a5338fddc72b" providerId="ADAL" clId="{E98E7EB8-A1DA-45F6-AFBA-795480F72DF6}" dt="2025-12-10T09:13:10.824" v="1968" actId="14100"/>
          <ac:spMkLst>
            <pc:docMk/>
            <pc:sldMk cId="3478864927" sldId="653"/>
            <ac:spMk id="7" creationId="{68E4481F-681A-C01C-D274-C17C1EF79C14}"/>
          </ac:spMkLst>
        </pc:spChg>
        <pc:graphicFrameChg chg="add del mod modGraphic">
          <ac:chgData name="Torunn Haugrønning" userId="ad956364-9260-48b3-92ed-a5338fddc72b" providerId="ADAL" clId="{E98E7EB8-A1DA-45F6-AFBA-795480F72DF6}" dt="2025-12-10T09:11:36.652" v="1937" actId="478"/>
          <ac:graphicFrameMkLst>
            <pc:docMk/>
            <pc:sldMk cId="3478864927" sldId="653"/>
            <ac:graphicFrameMk id="5" creationId="{7DE96EBA-D102-BAA3-7C06-EA489D2543AC}"/>
          </ac:graphicFrameMkLst>
        </pc:graphicFrameChg>
        <pc:picChg chg="del">
          <ac:chgData name="Torunn Haugrønning" userId="ad956364-9260-48b3-92ed-a5338fddc72b" providerId="ADAL" clId="{E98E7EB8-A1DA-45F6-AFBA-795480F72DF6}" dt="2025-12-10T09:06:22.701" v="1890" actId="478"/>
          <ac:picMkLst>
            <pc:docMk/>
            <pc:sldMk cId="3478864927" sldId="653"/>
            <ac:picMk id="2" creationId="{41BC1B6E-92C2-6400-D857-7EB43B3D035B}"/>
          </ac:picMkLst>
        </pc:picChg>
      </pc:sldChg>
      <pc:sldChg chg="addSp delSp modSp del mod ord modNotesTx">
        <pc:chgData name="Torunn Haugrønning" userId="ad956364-9260-48b3-92ed-a5338fddc72b" providerId="ADAL" clId="{E98E7EB8-A1DA-45F6-AFBA-795480F72DF6}" dt="2025-12-10T12:03:16.114" v="2854" actId="47"/>
        <pc:sldMkLst>
          <pc:docMk/>
          <pc:sldMk cId="584510457" sldId="655"/>
        </pc:sldMkLst>
        <pc:picChg chg="add del mod">
          <ac:chgData name="Torunn Haugrønning" userId="ad956364-9260-48b3-92ed-a5338fddc72b" providerId="ADAL" clId="{E98E7EB8-A1DA-45F6-AFBA-795480F72DF6}" dt="2025-12-10T10:19:52.825" v="2453" actId="478"/>
          <ac:picMkLst>
            <pc:docMk/>
            <pc:sldMk cId="584510457" sldId="655"/>
            <ac:picMk id="3" creationId="{C2D9CEB4-25D8-F50E-C176-12B2D864CA5F}"/>
          </ac:picMkLst>
        </pc:picChg>
        <pc:picChg chg="del">
          <ac:chgData name="Torunn Haugrønning" userId="ad956364-9260-48b3-92ed-a5338fddc72b" providerId="ADAL" clId="{E98E7EB8-A1DA-45F6-AFBA-795480F72DF6}" dt="2025-12-10T09:08:10.790" v="1913" actId="478"/>
          <ac:picMkLst>
            <pc:docMk/>
            <pc:sldMk cId="584510457" sldId="655"/>
            <ac:picMk id="4" creationId="{4A9F2547-6BBA-89AE-C19B-D455F3E894FF}"/>
          </ac:picMkLst>
        </pc:picChg>
      </pc:sldChg>
      <pc:sldChg chg="delSp del mod">
        <pc:chgData name="Torunn Haugrønning" userId="ad956364-9260-48b3-92ed-a5338fddc72b" providerId="ADAL" clId="{E98E7EB8-A1DA-45F6-AFBA-795480F72DF6}" dt="2025-12-10T12:26:50.939" v="3669" actId="47"/>
        <pc:sldMkLst>
          <pc:docMk/>
          <pc:sldMk cId="893107204" sldId="656"/>
        </pc:sldMkLst>
        <pc:picChg chg="del">
          <ac:chgData name="Torunn Haugrønning" userId="ad956364-9260-48b3-92ed-a5338fddc72b" providerId="ADAL" clId="{E98E7EB8-A1DA-45F6-AFBA-795480F72DF6}" dt="2025-12-10T08:39:49.469" v="1365" actId="478"/>
          <ac:picMkLst>
            <pc:docMk/>
            <pc:sldMk cId="893107204" sldId="656"/>
            <ac:picMk id="2" creationId="{F744112D-5FFD-3783-C8D1-763F68CB1DBE}"/>
          </ac:picMkLst>
        </pc:picChg>
      </pc:sldChg>
      <pc:sldChg chg="addSp delSp modSp del mod ord">
        <pc:chgData name="Torunn Haugrønning" userId="ad956364-9260-48b3-92ed-a5338fddc72b" providerId="ADAL" clId="{E98E7EB8-A1DA-45F6-AFBA-795480F72DF6}" dt="2025-12-09T12:28:42.017" v="555" actId="47"/>
        <pc:sldMkLst>
          <pc:docMk/>
          <pc:sldMk cId="3276915353" sldId="657"/>
        </pc:sldMkLst>
        <pc:spChg chg="mod">
          <ac:chgData name="Torunn Haugrønning" userId="ad956364-9260-48b3-92ed-a5338fddc72b" providerId="ADAL" clId="{E98E7EB8-A1DA-45F6-AFBA-795480F72DF6}" dt="2025-12-09T12:22:28.087" v="547" actId="14100"/>
          <ac:spMkLst>
            <pc:docMk/>
            <pc:sldMk cId="3276915353" sldId="657"/>
            <ac:spMk id="2" creationId="{CD2E82DB-D75A-71E8-8339-8626AD7AB203}"/>
          </ac:spMkLst>
        </pc:spChg>
        <pc:spChg chg="mod">
          <ac:chgData name="Torunn Haugrønning" userId="ad956364-9260-48b3-92ed-a5338fddc72b" providerId="ADAL" clId="{E98E7EB8-A1DA-45F6-AFBA-795480F72DF6}" dt="2025-12-09T12:22:30.630" v="548" actId="1076"/>
          <ac:spMkLst>
            <pc:docMk/>
            <pc:sldMk cId="3276915353" sldId="657"/>
            <ac:spMk id="3" creationId="{0F97B539-C198-4152-AF2E-9888389A71DB}"/>
          </ac:spMkLst>
        </pc:spChg>
        <pc:picChg chg="add del mod">
          <ac:chgData name="Torunn Haugrønning" userId="ad956364-9260-48b3-92ed-a5338fddc72b" providerId="ADAL" clId="{E98E7EB8-A1DA-45F6-AFBA-795480F72DF6}" dt="2025-12-09T12:20:03.532" v="537" actId="478"/>
          <ac:picMkLst>
            <pc:docMk/>
            <pc:sldMk cId="3276915353" sldId="657"/>
            <ac:picMk id="5" creationId="{B77EB9AE-E0AC-0D67-B6EC-C793872F89E5}"/>
          </ac:picMkLst>
        </pc:picChg>
        <pc:picChg chg="del mod">
          <ac:chgData name="Torunn Haugrønning" userId="ad956364-9260-48b3-92ed-a5338fddc72b" providerId="ADAL" clId="{E98E7EB8-A1DA-45F6-AFBA-795480F72DF6}" dt="2025-12-09T11:05:07.807" v="268" actId="478"/>
          <ac:picMkLst>
            <pc:docMk/>
            <pc:sldMk cId="3276915353" sldId="657"/>
            <ac:picMk id="6" creationId="{98180B45-0067-27D8-8A17-77261C35553B}"/>
          </ac:picMkLst>
        </pc:picChg>
        <pc:picChg chg="add del mod">
          <ac:chgData name="Torunn Haugrønning" userId="ad956364-9260-48b3-92ed-a5338fddc72b" providerId="ADAL" clId="{E98E7EB8-A1DA-45F6-AFBA-795480F72DF6}" dt="2025-12-09T12:20:46.381" v="543" actId="478"/>
          <ac:picMkLst>
            <pc:docMk/>
            <pc:sldMk cId="3276915353" sldId="657"/>
            <ac:picMk id="8" creationId="{DA23B7FC-308C-CEF7-E8D8-49AE20A3B1F0}"/>
          </ac:picMkLst>
        </pc:picChg>
        <pc:picChg chg="add mod">
          <ac:chgData name="Torunn Haugrønning" userId="ad956364-9260-48b3-92ed-a5338fddc72b" providerId="ADAL" clId="{E98E7EB8-A1DA-45F6-AFBA-795480F72DF6}" dt="2025-12-09T12:22:16.952" v="545" actId="1076"/>
          <ac:picMkLst>
            <pc:docMk/>
            <pc:sldMk cId="3276915353" sldId="657"/>
            <ac:picMk id="10" creationId="{DF0D3E6D-85EB-2A7C-242A-716B7CCE50BA}"/>
          </ac:picMkLst>
        </pc:picChg>
      </pc:sldChg>
      <pc:sldChg chg="modSp del mod">
        <pc:chgData name="Torunn Haugrønning" userId="ad956364-9260-48b3-92ed-a5338fddc72b" providerId="ADAL" clId="{E98E7EB8-A1DA-45F6-AFBA-795480F72DF6}" dt="2025-12-10T08:40:03.884" v="1367" actId="47"/>
        <pc:sldMkLst>
          <pc:docMk/>
          <pc:sldMk cId="954215888" sldId="658"/>
        </pc:sldMkLst>
        <pc:spChg chg="mod">
          <ac:chgData name="Torunn Haugrønning" userId="ad956364-9260-48b3-92ed-a5338fddc72b" providerId="ADAL" clId="{E98E7EB8-A1DA-45F6-AFBA-795480F72DF6}" dt="2025-12-09T12:07:19.358" v="427" actId="790"/>
          <ac:spMkLst>
            <pc:docMk/>
            <pc:sldMk cId="954215888" sldId="658"/>
            <ac:spMk id="5" creationId="{87A16C55-B570-45F4-F701-E3B95E1B4908}"/>
          </ac:spMkLst>
        </pc:spChg>
        <pc:graphicFrameChg chg="modGraphic">
          <ac:chgData name="Torunn Haugrønning" userId="ad956364-9260-48b3-92ed-a5338fddc72b" providerId="ADAL" clId="{E98E7EB8-A1DA-45F6-AFBA-795480F72DF6}" dt="2025-12-09T12:07:19.358" v="427" actId="790"/>
          <ac:graphicFrameMkLst>
            <pc:docMk/>
            <pc:sldMk cId="954215888" sldId="658"/>
            <ac:graphicFrameMk id="2" creationId="{04A11D2E-BCEB-EDF1-8677-F47E579EBCD0}"/>
          </ac:graphicFrameMkLst>
        </pc:graphicFrameChg>
      </pc:sldChg>
      <pc:sldChg chg="delSp del mod">
        <pc:chgData name="Torunn Haugrønning" userId="ad956364-9260-48b3-92ed-a5338fddc72b" providerId="ADAL" clId="{E98E7EB8-A1DA-45F6-AFBA-795480F72DF6}" dt="2025-12-10T12:27:11.862" v="3671" actId="47"/>
        <pc:sldMkLst>
          <pc:docMk/>
          <pc:sldMk cId="3522235305" sldId="659"/>
        </pc:sldMkLst>
        <pc:picChg chg="del">
          <ac:chgData name="Torunn Haugrønning" userId="ad956364-9260-48b3-92ed-a5338fddc72b" providerId="ADAL" clId="{E98E7EB8-A1DA-45F6-AFBA-795480F72DF6}" dt="2025-12-10T08:39:52.701" v="1366" actId="478"/>
          <ac:picMkLst>
            <pc:docMk/>
            <pc:sldMk cId="3522235305" sldId="659"/>
            <ac:picMk id="4" creationId="{540DE526-2622-E3F1-E3CA-8E9C97646DA1}"/>
          </ac:picMkLst>
        </pc:picChg>
      </pc:sldChg>
      <pc:sldChg chg="addSp delSp modSp add mod modClrScheme chgLayout">
        <pc:chgData name="Torunn Haugrønning" userId="ad956364-9260-48b3-92ed-a5338fddc72b" providerId="ADAL" clId="{E98E7EB8-A1DA-45F6-AFBA-795480F72DF6}" dt="2025-12-09T12:19:20.492" v="536" actId="6549"/>
        <pc:sldMkLst>
          <pc:docMk/>
          <pc:sldMk cId="4274947538" sldId="744"/>
        </pc:sldMkLst>
        <pc:spChg chg="mod">
          <ac:chgData name="Torunn Haugrønning" userId="ad956364-9260-48b3-92ed-a5338fddc72b" providerId="ADAL" clId="{E98E7EB8-A1DA-45F6-AFBA-795480F72DF6}" dt="2025-12-09T12:19:20.492" v="536" actId="6549"/>
          <ac:spMkLst>
            <pc:docMk/>
            <pc:sldMk cId="4274947538" sldId="744"/>
            <ac:spMk id="2" creationId="{8BDAED1D-8091-74E7-C724-0BDB38459CC7}"/>
          </ac:spMkLst>
        </pc:spChg>
        <pc:spChg chg="mod">
          <ac:chgData name="Torunn Haugrønning" userId="ad956364-9260-48b3-92ed-a5338fddc72b" providerId="ADAL" clId="{E98E7EB8-A1DA-45F6-AFBA-795480F72DF6}" dt="2025-12-09T12:07:19.358" v="427" actId="790"/>
          <ac:spMkLst>
            <pc:docMk/>
            <pc:sldMk cId="4274947538" sldId="744"/>
            <ac:spMk id="10" creationId="{4CB1E688-33F9-5985-2544-9E2031BCCF86}"/>
          </ac:spMkLst>
        </pc:spChg>
        <pc:picChg chg="del">
          <ac:chgData name="Torunn Haugrønning" userId="ad956364-9260-48b3-92ed-a5338fddc72b" providerId="ADAL" clId="{E98E7EB8-A1DA-45F6-AFBA-795480F72DF6}" dt="2025-12-09T10:49:30.626" v="20" actId="478"/>
          <ac:picMkLst>
            <pc:docMk/>
            <pc:sldMk cId="4274947538" sldId="744"/>
            <ac:picMk id="3" creationId="{946851B9-DCB7-8F6D-D4DA-C79E9B4CEAF0}"/>
          </ac:picMkLst>
        </pc:picChg>
        <pc:picChg chg="add mod">
          <ac:chgData name="Torunn Haugrønning" userId="ad956364-9260-48b3-92ed-a5338fddc72b" providerId="ADAL" clId="{E98E7EB8-A1DA-45F6-AFBA-795480F72DF6}" dt="2025-12-09T10:52:08.520" v="167" actId="962"/>
          <ac:picMkLst>
            <pc:docMk/>
            <pc:sldMk cId="4274947538" sldId="744"/>
            <ac:picMk id="5" creationId="{07A49BD8-6B06-8DD4-2165-B5CC9FD030FF}"/>
          </ac:picMkLst>
        </pc:picChg>
      </pc:sldChg>
      <pc:sldChg chg="add del">
        <pc:chgData name="Torunn Haugrønning" userId="ad956364-9260-48b3-92ed-a5338fddc72b" providerId="ADAL" clId="{E98E7EB8-A1DA-45F6-AFBA-795480F72DF6}" dt="2025-12-09T10:53:22.175" v="198" actId="47"/>
        <pc:sldMkLst>
          <pc:docMk/>
          <pc:sldMk cId="3895273122" sldId="745"/>
        </pc:sldMkLst>
      </pc:sldChg>
      <pc:sldChg chg="addSp delSp modSp add mod">
        <pc:chgData name="Torunn Haugrønning" userId="ad956364-9260-48b3-92ed-a5338fddc72b" providerId="ADAL" clId="{E98E7EB8-A1DA-45F6-AFBA-795480F72DF6}" dt="2025-12-09T12:07:19.358" v="427" actId="790"/>
        <pc:sldMkLst>
          <pc:docMk/>
          <pc:sldMk cId="3517713002" sldId="746"/>
        </pc:sldMkLst>
        <pc:spChg chg="mod">
          <ac:chgData name="Torunn Haugrønning" userId="ad956364-9260-48b3-92ed-a5338fddc72b" providerId="ADAL" clId="{E98E7EB8-A1DA-45F6-AFBA-795480F72DF6}" dt="2025-12-09T12:07:19.358" v="427" actId="790"/>
          <ac:spMkLst>
            <pc:docMk/>
            <pc:sldMk cId="3517713002" sldId="746"/>
            <ac:spMk id="2" creationId="{F8A6DED0-BB72-02A1-C061-733915036AA3}"/>
          </ac:spMkLst>
        </pc:spChg>
        <pc:spChg chg="mod">
          <ac:chgData name="Torunn Haugrønning" userId="ad956364-9260-48b3-92ed-a5338fddc72b" providerId="ADAL" clId="{E98E7EB8-A1DA-45F6-AFBA-795480F72DF6}" dt="2025-12-09T12:07:19.358" v="427" actId="790"/>
          <ac:spMkLst>
            <pc:docMk/>
            <pc:sldMk cId="3517713002" sldId="746"/>
            <ac:spMk id="10" creationId="{EEA33367-1A07-5B6E-53EB-DD771D7DC51C}"/>
          </ac:spMkLst>
        </pc:spChg>
        <pc:picChg chg="add del mod">
          <ac:chgData name="Torunn Haugrønning" userId="ad956364-9260-48b3-92ed-a5338fddc72b" providerId="ADAL" clId="{E98E7EB8-A1DA-45F6-AFBA-795480F72DF6}" dt="2025-12-09T10:59:23.488" v="235" actId="478"/>
          <ac:picMkLst>
            <pc:docMk/>
            <pc:sldMk cId="3517713002" sldId="746"/>
            <ac:picMk id="4" creationId="{9E87A18C-C430-D07C-938F-D1C94E813B43}"/>
          </ac:picMkLst>
        </pc:picChg>
        <pc:picChg chg="del">
          <ac:chgData name="Torunn Haugrønning" userId="ad956364-9260-48b3-92ed-a5338fddc72b" providerId="ADAL" clId="{E98E7EB8-A1DA-45F6-AFBA-795480F72DF6}" dt="2025-12-09T10:58:00.314" v="231" actId="478"/>
          <ac:picMkLst>
            <pc:docMk/>
            <pc:sldMk cId="3517713002" sldId="746"/>
            <ac:picMk id="5" creationId="{5C15E2B8-C383-5C74-E976-619A899FEC48}"/>
          </ac:picMkLst>
        </pc:picChg>
        <pc:picChg chg="add mod">
          <ac:chgData name="Torunn Haugrønning" userId="ad956364-9260-48b3-92ed-a5338fddc72b" providerId="ADAL" clId="{E98E7EB8-A1DA-45F6-AFBA-795480F72DF6}" dt="2025-12-09T11:01:35.499" v="255" actId="1076"/>
          <ac:picMkLst>
            <pc:docMk/>
            <pc:sldMk cId="3517713002" sldId="746"/>
            <ac:picMk id="7" creationId="{D5FF13FF-3675-F455-BE3E-C3C0546BC1EB}"/>
          </ac:picMkLst>
        </pc:picChg>
      </pc:sldChg>
      <pc:sldChg chg="addSp delSp modSp add mod modClrScheme chgLayout">
        <pc:chgData name="Torunn Haugrønning" userId="ad956364-9260-48b3-92ed-a5338fddc72b" providerId="ADAL" clId="{E98E7EB8-A1DA-45F6-AFBA-795480F72DF6}" dt="2025-12-09T12:07:19.358" v="427" actId="790"/>
        <pc:sldMkLst>
          <pc:docMk/>
          <pc:sldMk cId="3984558837" sldId="747"/>
        </pc:sldMkLst>
        <pc:spChg chg="del">
          <ac:chgData name="Torunn Haugrønning" userId="ad956364-9260-48b3-92ed-a5338fddc72b" providerId="ADAL" clId="{E98E7EB8-A1DA-45F6-AFBA-795480F72DF6}" dt="2025-12-09T11:08:52.591" v="278" actId="478"/>
          <ac:spMkLst>
            <pc:docMk/>
            <pc:sldMk cId="3984558837" sldId="747"/>
            <ac:spMk id="5" creationId="{08BE9A98-2BC0-EEB5-E9E6-75A72F1CBEDD}"/>
          </ac:spMkLst>
        </pc:spChg>
        <pc:spChg chg="add mod">
          <ac:chgData name="Torunn Haugrønning" userId="ad956364-9260-48b3-92ed-a5338fddc72b" providerId="ADAL" clId="{E98E7EB8-A1DA-45F6-AFBA-795480F72DF6}" dt="2025-12-09T12:07:19.358" v="427" actId="790"/>
          <ac:spMkLst>
            <pc:docMk/>
            <pc:sldMk cId="3984558837" sldId="747"/>
            <ac:spMk id="7" creationId="{986E47DD-C267-F97F-0DCF-00561283FB82}"/>
          </ac:spMkLst>
        </pc:spChg>
        <pc:spChg chg="add del mod">
          <ac:chgData name="Torunn Haugrønning" userId="ad956364-9260-48b3-92ed-a5338fddc72b" providerId="ADAL" clId="{E98E7EB8-A1DA-45F6-AFBA-795480F72DF6}" dt="2025-12-09T11:09:51.976" v="294" actId="26606"/>
          <ac:spMkLst>
            <pc:docMk/>
            <pc:sldMk cId="3984558837" sldId="747"/>
            <ac:spMk id="12" creationId="{3561A3D8-DE2B-2D39-AB85-734D67BC5173}"/>
          </ac:spMkLst>
        </pc:spChg>
        <pc:graphicFrameChg chg="del modGraphic">
          <ac:chgData name="Torunn Haugrønning" userId="ad956364-9260-48b3-92ed-a5338fddc72b" providerId="ADAL" clId="{E98E7EB8-A1DA-45F6-AFBA-795480F72DF6}" dt="2025-12-09T11:02:22.122" v="258" actId="478"/>
          <ac:graphicFrameMkLst>
            <pc:docMk/>
            <pc:sldMk cId="3984558837" sldId="747"/>
            <ac:graphicFrameMk id="2" creationId="{2CA3A778-F853-0936-D7F6-377FCE80FD72}"/>
          </ac:graphicFrameMkLst>
        </pc:graphicFrameChg>
        <pc:picChg chg="del">
          <ac:chgData name="Torunn Haugrønning" userId="ad956364-9260-48b3-92ed-a5338fddc72b" providerId="ADAL" clId="{E98E7EB8-A1DA-45F6-AFBA-795480F72DF6}" dt="2025-12-09T11:08:17.721" v="271" actId="478"/>
          <ac:picMkLst>
            <pc:docMk/>
            <pc:sldMk cId="3984558837" sldId="747"/>
            <ac:picMk id="4" creationId="{8F0273AA-EB3C-CF2E-D97E-4F7F4016F9AB}"/>
          </ac:picMkLst>
        </pc:picChg>
        <pc:picChg chg="add mod ord">
          <ac:chgData name="Torunn Haugrønning" userId="ad956364-9260-48b3-92ed-a5338fddc72b" providerId="ADAL" clId="{E98E7EB8-A1DA-45F6-AFBA-795480F72DF6}" dt="2025-12-09T11:09:51.976" v="294" actId="26606"/>
          <ac:picMkLst>
            <pc:docMk/>
            <pc:sldMk cId="3984558837" sldId="747"/>
            <ac:picMk id="6" creationId="{22940A83-9BC8-4582-5518-12358194BFB0}"/>
          </ac:picMkLst>
        </pc:picChg>
      </pc:sldChg>
      <pc:sldChg chg="addSp delSp modSp add mod modClrScheme chgLayout">
        <pc:chgData name="Torunn Haugrønning" userId="ad956364-9260-48b3-92ed-a5338fddc72b" providerId="ADAL" clId="{E98E7EB8-A1DA-45F6-AFBA-795480F72DF6}" dt="2025-12-09T12:19:05.137" v="535" actId="26606"/>
        <pc:sldMkLst>
          <pc:docMk/>
          <pc:sldMk cId="3551096954" sldId="748"/>
        </pc:sldMkLst>
        <pc:spChg chg="mod ord">
          <ac:chgData name="Torunn Haugrønning" userId="ad956364-9260-48b3-92ed-a5338fddc72b" providerId="ADAL" clId="{E98E7EB8-A1DA-45F6-AFBA-795480F72DF6}" dt="2025-12-09T12:19:05.137" v="535" actId="26606"/>
          <ac:spMkLst>
            <pc:docMk/>
            <pc:sldMk cId="3551096954" sldId="748"/>
            <ac:spMk id="2" creationId="{FA061500-EE86-F15B-7993-B195BA878ECA}"/>
          </ac:spMkLst>
        </pc:spChg>
        <pc:spChg chg="add del mod">
          <ac:chgData name="Torunn Haugrønning" userId="ad956364-9260-48b3-92ed-a5338fddc72b" providerId="ADAL" clId="{E98E7EB8-A1DA-45F6-AFBA-795480F72DF6}" dt="2025-12-09T12:12:49.201" v="516"/>
          <ac:spMkLst>
            <pc:docMk/>
            <pc:sldMk cId="3551096954" sldId="748"/>
            <ac:spMk id="4" creationId="{5932F484-EF30-F6D5-3ADE-49A6EE6F952F}"/>
          </ac:spMkLst>
        </pc:spChg>
        <pc:spChg chg="mod">
          <ac:chgData name="Torunn Haugrønning" userId="ad956364-9260-48b3-92ed-a5338fddc72b" providerId="ADAL" clId="{E98E7EB8-A1DA-45F6-AFBA-795480F72DF6}" dt="2025-12-09T12:19:05.137" v="535" actId="26606"/>
          <ac:spMkLst>
            <pc:docMk/>
            <pc:sldMk cId="3551096954" sldId="748"/>
            <ac:spMk id="10" creationId="{AA7FC798-7E30-B95D-5C86-FB00D7F80D9D}"/>
          </ac:spMkLst>
        </pc:spChg>
        <pc:picChg chg="del mod">
          <ac:chgData name="Torunn Haugrønning" userId="ad956364-9260-48b3-92ed-a5338fddc72b" providerId="ADAL" clId="{E98E7EB8-A1DA-45F6-AFBA-795480F72DF6}" dt="2025-12-09T12:18:51.354" v="532" actId="478"/>
          <ac:picMkLst>
            <pc:docMk/>
            <pc:sldMk cId="3551096954" sldId="748"/>
            <ac:picMk id="5" creationId="{E90A1194-5FC2-D2FA-616A-A2A86B80E257}"/>
          </ac:picMkLst>
        </pc:picChg>
        <pc:picChg chg="add mod">
          <ac:chgData name="Torunn Haugrønning" userId="ad956364-9260-48b3-92ed-a5338fddc72b" providerId="ADAL" clId="{E98E7EB8-A1DA-45F6-AFBA-795480F72DF6}" dt="2025-12-09T12:19:05.137" v="535" actId="26606"/>
          <ac:picMkLst>
            <pc:docMk/>
            <pc:sldMk cId="3551096954" sldId="748"/>
            <ac:picMk id="7" creationId="{8D717DC6-B916-4603-8883-39130FD71E80}"/>
          </ac:picMkLst>
        </pc:picChg>
      </pc:sldChg>
      <pc:sldChg chg="modSp mod">
        <pc:chgData name="Torunn Haugrønning" userId="ad956364-9260-48b3-92ed-a5338fddc72b" providerId="ADAL" clId="{E98E7EB8-A1DA-45F6-AFBA-795480F72DF6}" dt="2025-12-10T12:24:37.625" v="3656" actId="207"/>
        <pc:sldMkLst>
          <pc:docMk/>
          <pc:sldMk cId="218810194" sldId="749"/>
        </pc:sldMkLst>
        <pc:spChg chg="mod">
          <ac:chgData name="Torunn Haugrønning" userId="ad956364-9260-48b3-92ed-a5338fddc72b" providerId="ADAL" clId="{E98E7EB8-A1DA-45F6-AFBA-795480F72DF6}" dt="2025-12-10T12:24:37.625" v="3656" actId="207"/>
          <ac:spMkLst>
            <pc:docMk/>
            <pc:sldMk cId="218810194" sldId="749"/>
            <ac:spMk id="2" creationId="{BBC3E9C7-F9BE-A273-D605-72B5419DD842}"/>
          </ac:spMkLst>
        </pc:spChg>
        <pc:spChg chg="mod">
          <ac:chgData name="Torunn Haugrønning" userId="ad956364-9260-48b3-92ed-a5338fddc72b" providerId="ADAL" clId="{E98E7EB8-A1DA-45F6-AFBA-795480F72DF6}" dt="2025-12-10T11:56:54.713" v="2752" actId="20577"/>
          <ac:spMkLst>
            <pc:docMk/>
            <pc:sldMk cId="218810194" sldId="749"/>
            <ac:spMk id="3" creationId="{DE794B0A-D0EC-57CE-7B73-50B67206AF32}"/>
          </ac:spMkLst>
        </pc:spChg>
      </pc:sldChg>
      <pc:sldChg chg="modSp add mod ord">
        <pc:chgData name="Torunn Haugrønning" userId="ad956364-9260-48b3-92ed-a5338fddc72b" providerId="ADAL" clId="{E98E7EB8-A1DA-45F6-AFBA-795480F72DF6}" dt="2025-12-09T12:28:37.867" v="554"/>
        <pc:sldMkLst>
          <pc:docMk/>
          <pc:sldMk cId="678976278" sldId="750"/>
        </pc:sldMkLst>
        <pc:spChg chg="mod">
          <ac:chgData name="Torunn Haugrønning" userId="ad956364-9260-48b3-92ed-a5338fddc72b" providerId="ADAL" clId="{E98E7EB8-A1DA-45F6-AFBA-795480F72DF6}" dt="2025-12-09T12:28:16.941" v="552" actId="12"/>
          <ac:spMkLst>
            <pc:docMk/>
            <pc:sldMk cId="678976278" sldId="750"/>
            <ac:spMk id="3" creationId="{1B257A8F-495F-DEAA-A39F-7A51501D2F69}"/>
          </ac:spMkLst>
        </pc:spChg>
      </pc:sldChg>
      <pc:sldChg chg="addSp modSp add mod">
        <pc:chgData name="Torunn Haugrønning" userId="ad956364-9260-48b3-92ed-a5338fddc72b" providerId="ADAL" clId="{E98E7EB8-A1DA-45F6-AFBA-795480F72DF6}" dt="2025-12-10T14:53:12.310" v="3690" actId="1076"/>
        <pc:sldMkLst>
          <pc:docMk/>
          <pc:sldMk cId="2467110756" sldId="751"/>
        </pc:sldMkLst>
        <pc:spChg chg="mod">
          <ac:chgData name="Torunn Haugrønning" userId="ad956364-9260-48b3-92ed-a5338fddc72b" providerId="ADAL" clId="{E98E7EB8-A1DA-45F6-AFBA-795480F72DF6}" dt="2025-12-10T12:26:59.217" v="3670" actId="207"/>
          <ac:spMkLst>
            <pc:docMk/>
            <pc:sldMk cId="2467110756" sldId="751"/>
            <ac:spMk id="2" creationId="{60CA5014-0E97-C6F5-7021-09871960F3D0}"/>
          </ac:spMkLst>
        </pc:spChg>
        <pc:spChg chg="mod">
          <ac:chgData name="Torunn Haugrønning" userId="ad956364-9260-48b3-92ed-a5338fddc72b" providerId="ADAL" clId="{E98E7EB8-A1DA-45F6-AFBA-795480F72DF6}" dt="2025-12-10T11:57:49.956" v="2785" actId="20577"/>
          <ac:spMkLst>
            <pc:docMk/>
            <pc:sldMk cId="2467110756" sldId="751"/>
            <ac:spMk id="3" creationId="{BC30D6B2-AF2C-1B44-A5CE-CED61511FC8C}"/>
          </ac:spMkLst>
        </pc:spChg>
        <pc:graphicFrameChg chg="add mod">
          <ac:chgData name="Torunn Haugrønning" userId="ad956364-9260-48b3-92ed-a5338fddc72b" providerId="ADAL" clId="{E98E7EB8-A1DA-45F6-AFBA-795480F72DF6}" dt="2025-12-10T14:51:23.613" v="3672"/>
          <ac:graphicFrameMkLst>
            <pc:docMk/>
            <pc:sldMk cId="2467110756" sldId="751"/>
            <ac:graphicFrameMk id="4" creationId="{DC528DFF-6509-D91F-5EBF-FAB8FAAB2DD2}"/>
          </ac:graphicFrameMkLst>
        </pc:graphicFrameChg>
        <pc:graphicFrameChg chg="add mod modGraphic">
          <ac:chgData name="Torunn Haugrønning" userId="ad956364-9260-48b3-92ed-a5338fddc72b" providerId="ADAL" clId="{E98E7EB8-A1DA-45F6-AFBA-795480F72DF6}" dt="2025-12-10T14:53:12.310" v="3690" actId="1076"/>
          <ac:graphicFrameMkLst>
            <pc:docMk/>
            <pc:sldMk cId="2467110756" sldId="751"/>
            <ac:graphicFrameMk id="6" creationId="{F8F4573E-FC0F-B08D-9483-927F7F33157C}"/>
          </ac:graphicFrameMkLst>
        </pc:graphicFrameChg>
        <pc:picChg chg="add mod">
          <ac:chgData name="Torunn Haugrønning" userId="ad956364-9260-48b3-92ed-a5338fddc72b" providerId="ADAL" clId="{E98E7EB8-A1DA-45F6-AFBA-795480F72DF6}" dt="2025-12-10T14:53:07.011" v="3689" actId="1076"/>
          <ac:picMkLst>
            <pc:docMk/>
            <pc:sldMk cId="2467110756" sldId="751"/>
            <ac:picMk id="7" creationId="{15D4C719-4455-8D8E-19E4-5CE7148EC93E}"/>
          </ac:picMkLst>
        </pc:picChg>
      </pc:sldChg>
      <pc:sldChg chg="delSp modSp add mod">
        <pc:chgData name="Torunn Haugrønning" userId="ad956364-9260-48b3-92ed-a5338fddc72b" providerId="ADAL" clId="{E98E7EB8-A1DA-45F6-AFBA-795480F72DF6}" dt="2025-12-10T08:37:47.540" v="1364" actId="478"/>
        <pc:sldMkLst>
          <pc:docMk/>
          <pc:sldMk cId="332139507" sldId="752"/>
        </pc:sldMkLst>
        <pc:spChg chg="mod">
          <ac:chgData name="Torunn Haugrønning" userId="ad956364-9260-48b3-92ed-a5338fddc72b" providerId="ADAL" clId="{E98E7EB8-A1DA-45F6-AFBA-795480F72DF6}" dt="2025-12-10T08:37:40.559" v="1363" actId="113"/>
          <ac:spMkLst>
            <pc:docMk/>
            <pc:sldMk cId="332139507" sldId="752"/>
            <ac:spMk id="2" creationId="{6DAC8CF4-DF6D-47E6-41AD-593163E75C62}"/>
          </ac:spMkLst>
        </pc:spChg>
        <pc:spChg chg="mod">
          <ac:chgData name="Torunn Haugrønning" userId="ad956364-9260-48b3-92ed-a5338fddc72b" providerId="ADAL" clId="{E98E7EB8-A1DA-45F6-AFBA-795480F72DF6}" dt="2025-12-10T08:37:35.342" v="1362" actId="20577"/>
          <ac:spMkLst>
            <pc:docMk/>
            <pc:sldMk cId="332139507" sldId="752"/>
            <ac:spMk id="10" creationId="{2F633F79-8761-213E-6715-6D3E6B647B6F}"/>
          </ac:spMkLst>
        </pc:spChg>
        <pc:picChg chg="del">
          <ac:chgData name="Torunn Haugrønning" userId="ad956364-9260-48b3-92ed-a5338fddc72b" providerId="ADAL" clId="{E98E7EB8-A1DA-45F6-AFBA-795480F72DF6}" dt="2025-12-10T08:37:47.540" v="1364" actId="478"/>
          <ac:picMkLst>
            <pc:docMk/>
            <pc:sldMk cId="332139507" sldId="752"/>
            <ac:picMk id="7" creationId="{784F8C32-88B4-D364-CDBA-938E1B94D19E}"/>
          </ac:picMkLst>
        </pc:picChg>
      </pc:sldChg>
      <pc:sldChg chg="addSp delSp modSp add mod">
        <pc:chgData name="Torunn Haugrønning" userId="ad956364-9260-48b3-92ed-a5338fddc72b" providerId="ADAL" clId="{E98E7EB8-A1DA-45F6-AFBA-795480F72DF6}" dt="2025-12-10T12:26:34.678" v="3668" actId="1036"/>
        <pc:sldMkLst>
          <pc:docMk/>
          <pc:sldMk cId="2732853456" sldId="753"/>
        </pc:sldMkLst>
        <pc:spChg chg="mod">
          <ac:chgData name="Torunn Haugrønning" userId="ad956364-9260-48b3-92ed-a5338fddc72b" providerId="ADAL" clId="{E98E7EB8-A1DA-45F6-AFBA-795480F72DF6}" dt="2025-12-10T12:26:34.678" v="3668" actId="1036"/>
          <ac:spMkLst>
            <pc:docMk/>
            <pc:sldMk cId="2732853456" sldId="753"/>
            <ac:spMk id="4" creationId="{99E2447E-0A82-E841-997B-3249D53EFA45}"/>
          </ac:spMkLst>
        </pc:spChg>
        <pc:graphicFrameChg chg="add mod modGraphic">
          <ac:chgData name="Torunn Haugrønning" userId="ad956364-9260-48b3-92ed-a5338fddc72b" providerId="ADAL" clId="{E98E7EB8-A1DA-45F6-AFBA-795480F72DF6}" dt="2025-12-10T09:16:55.072" v="2022" actId="1076"/>
          <ac:graphicFrameMkLst>
            <pc:docMk/>
            <pc:sldMk cId="2732853456" sldId="753"/>
            <ac:graphicFrameMk id="2" creationId="{4EF10D57-70CC-5B1F-CF57-E26178912B39}"/>
          </ac:graphicFrameMkLst>
        </pc:graphicFrameChg>
        <pc:graphicFrameChg chg="del modGraphic">
          <ac:chgData name="Torunn Haugrønning" userId="ad956364-9260-48b3-92ed-a5338fddc72b" providerId="ADAL" clId="{E98E7EB8-A1DA-45F6-AFBA-795480F72DF6}" dt="2025-12-10T09:13:36.634" v="1984" actId="478"/>
          <ac:graphicFrameMkLst>
            <pc:docMk/>
            <pc:sldMk cId="2732853456" sldId="753"/>
            <ac:graphicFrameMk id="5" creationId="{FC190109-8F1D-EAC0-CD30-E70C08AF6289}"/>
          </ac:graphicFrameMkLst>
        </pc:graphicFrameChg>
      </pc:sldChg>
      <pc:sldChg chg="addSp delSp modSp add mod modClrScheme modCm chgLayout modNotesTx">
        <pc:chgData name="Torunn Haugrønning" userId="ad956364-9260-48b3-92ed-a5338fddc72b" providerId="ADAL" clId="{E98E7EB8-A1DA-45F6-AFBA-795480F72DF6}" dt="2025-12-10T12:23:53.946" v="3655" actId="20577"/>
        <pc:sldMkLst>
          <pc:docMk/>
          <pc:sldMk cId="4262952880" sldId="754"/>
        </pc:sldMkLst>
        <pc:spChg chg="add del mod">
          <ac:chgData name="Torunn Haugrønning" userId="ad956364-9260-48b3-92ed-a5338fddc72b" providerId="ADAL" clId="{E98E7EB8-A1DA-45F6-AFBA-795480F72DF6}" dt="2025-12-10T12:20:49.601" v="3489" actId="15"/>
          <ac:spMkLst>
            <pc:docMk/>
            <pc:sldMk cId="4262952880" sldId="754"/>
            <ac:spMk id="2" creationId="{0AE14E52-2313-CFA0-A477-36996886293E}"/>
          </ac:spMkLst>
        </pc:spChg>
        <pc:spChg chg="mod">
          <ac:chgData name="Torunn Haugrønning" userId="ad956364-9260-48b3-92ed-a5338fddc72b" providerId="ADAL" clId="{E98E7EB8-A1DA-45F6-AFBA-795480F72DF6}" dt="2025-12-10T12:21:18.661" v="3493" actId="122"/>
          <ac:spMkLst>
            <pc:docMk/>
            <pc:sldMk cId="4262952880" sldId="754"/>
            <ac:spMk id="10" creationId="{C2C1628E-E6D9-E2C2-B137-A72AA9409609}"/>
          </ac:spMkLst>
        </pc:spChg>
        <pc:picChg chg="add del mod">
          <ac:chgData name="Torunn Haugrønning" userId="ad956364-9260-48b3-92ed-a5338fddc72b" providerId="ADAL" clId="{E98E7EB8-A1DA-45F6-AFBA-795480F72DF6}" dt="2025-12-10T12:14:35.802" v="3001" actId="478"/>
          <ac:picMkLst>
            <pc:docMk/>
            <pc:sldMk cId="4262952880" sldId="754"/>
            <ac:picMk id="3" creationId="{8EBDD86B-7B50-85FD-2C44-A708D21D9CD6}"/>
          </ac:picMkLst>
        </pc:picChg>
        <pc:picChg chg="add del mod">
          <ac:chgData name="Torunn Haugrønning" userId="ad956364-9260-48b3-92ed-a5338fddc72b" providerId="ADAL" clId="{E98E7EB8-A1DA-45F6-AFBA-795480F72DF6}" dt="2025-12-10T12:18:52.974" v="3407" actId="478"/>
          <ac:picMkLst>
            <pc:docMk/>
            <pc:sldMk cId="4262952880" sldId="754"/>
            <ac:picMk id="4" creationId="{93CA675E-E0CB-B685-B8B0-8AE5305711AD}"/>
          </ac:picMkLst>
        </pc:picChg>
        <pc:picChg chg="del mod">
          <ac:chgData name="Torunn Haugrønning" userId="ad956364-9260-48b3-92ed-a5338fddc72b" providerId="ADAL" clId="{E98E7EB8-A1DA-45F6-AFBA-795480F72DF6}" dt="2025-12-10T12:14:17.773" v="2997" actId="478"/>
          <ac:picMkLst>
            <pc:docMk/>
            <pc:sldMk cId="4262952880" sldId="754"/>
            <ac:picMk id="5" creationId="{7F2B7919-31C8-BF91-FB8C-35EE8997916D}"/>
          </ac:picMkLst>
        </pc:picChg>
        <pc:picChg chg="add mod">
          <ac:chgData name="Torunn Haugrønning" userId="ad956364-9260-48b3-92ed-a5338fddc72b" providerId="ADAL" clId="{E98E7EB8-A1DA-45F6-AFBA-795480F72DF6}" dt="2025-12-10T12:18:58.966" v="3409" actId="26606"/>
          <ac:picMkLst>
            <pc:docMk/>
            <pc:sldMk cId="4262952880" sldId="754"/>
            <ac:picMk id="6" creationId="{F0862B6E-17CA-A552-CA76-0B92F30F95CB}"/>
          </ac:picMkLst>
        </pc:picChg>
        <pc:extLst>
          <p:ext xmlns:p="http://schemas.openxmlformats.org/presentationml/2006/main" uri="{D6D511B9-2390-475A-947B-AFAB55BFBCF1}">
            <pc226:cmChg xmlns:pc226="http://schemas.microsoft.com/office/powerpoint/2022/06/main/command" chg="mod">
              <pc226:chgData name="Torunn Haugrønning" userId="ad956364-9260-48b3-92ed-a5338fddc72b" providerId="ADAL" clId="{E98E7EB8-A1DA-45F6-AFBA-795480F72DF6}" dt="2025-12-10T12:03:33.297" v="2869" actId="478"/>
              <pc2:cmMkLst xmlns:pc2="http://schemas.microsoft.com/office/powerpoint/2019/9/main/command">
                <pc:docMk/>
                <pc:sldMk cId="4262952880" sldId="754"/>
                <pc2:cmMk id="{8B3F556C-808D-43FB-96B2-412834C7E4CF}"/>
              </pc2:cmMkLst>
            </pc226:cmChg>
          </p:ext>
        </pc:extLst>
      </pc:sldChg>
    </pc:docChg>
  </pc:docChgLst>
  <pc:docChgLst>
    <pc:chgData name="Frode Støre Bergrem" userId="cd51b4c9-67cb-4024-a558-b8b770e3f588" providerId="ADAL" clId="{7CACA2BF-DC97-4CA1-9EFC-BC6F972202B5}"/>
    <pc:docChg chg="undo custSel modSld">
      <pc:chgData name="Frode Støre Bergrem" userId="cd51b4c9-67cb-4024-a558-b8b770e3f588" providerId="ADAL" clId="{7CACA2BF-DC97-4CA1-9EFC-BC6F972202B5}" dt="2025-12-10T14:18:36.919" v="1302" actId="207"/>
      <pc:docMkLst>
        <pc:docMk/>
      </pc:docMkLst>
      <pc:sldChg chg="addSp modSp mod">
        <pc:chgData name="Frode Støre Bergrem" userId="cd51b4c9-67cb-4024-a558-b8b770e3f588" providerId="ADAL" clId="{7CACA2BF-DC97-4CA1-9EFC-BC6F972202B5}" dt="2025-12-10T14:18:36.919" v="1302" actId="207"/>
        <pc:sldMkLst>
          <pc:docMk/>
          <pc:sldMk cId="320849416" sldId="651"/>
        </pc:sldMkLst>
        <pc:spChg chg="mod">
          <ac:chgData name="Frode Støre Bergrem" userId="cd51b4c9-67cb-4024-a558-b8b770e3f588" providerId="ADAL" clId="{7CACA2BF-DC97-4CA1-9EFC-BC6F972202B5}" dt="2025-12-10T12:01:59.541" v="199" actId="113"/>
          <ac:spMkLst>
            <pc:docMk/>
            <pc:sldMk cId="320849416" sldId="651"/>
            <ac:spMk id="2" creationId="{21FCB6D7-C176-1AA2-A0F6-DA7E852ABC9D}"/>
          </ac:spMkLst>
        </pc:spChg>
        <pc:spChg chg="mod">
          <ac:chgData name="Frode Støre Bergrem" userId="cd51b4c9-67cb-4024-a558-b8b770e3f588" providerId="ADAL" clId="{7CACA2BF-DC97-4CA1-9EFC-BC6F972202B5}" dt="2025-12-10T14:13:08.149" v="1181" actId="14100"/>
          <ac:spMkLst>
            <pc:docMk/>
            <pc:sldMk cId="320849416" sldId="651"/>
            <ac:spMk id="13" creationId="{8890A551-D6EC-B444-A334-20892AE53548}"/>
          </ac:spMkLst>
        </pc:spChg>
        <pc:graphicFrameChg chg="add mod modGraphic">
          <ac:chgData name="Frode Støre Bergrem" userId="cd51b4c9-67cb-4024-a558-b8b770e3f588" providerId="ADAL" clId="{7CACA2BF-DC97-4CA1-9EFC-BC6F972202B5}" dt="2025-12-10T14:18:36.919" v="1302" actId="207"/>
          <ac:graphicFrameMkLst>
            <pc:docMk/>
            <pc:sldMk cId="320849416" sldId="651"/>
            <ac:graphicFrameMk id="3" creationId="{FB9D100F-06E4-44BA-DC57-BD37821A4576}"/>
          </ac:graphicFrameMkLst>
        </pc:graphicFrameChg>
      </pc:sldChg>
      <pc:sldChg chg="modSp mod">
        <pc:chgData name="Frode Støre Bergrem" userId="cd51b4c9-67cb-4024-a558-b8b770e3f588" providerId="ADAL" clId="{7CACA2BF-DC97-4CA1-9EFC-BC6F972202B5}" dt="2025-12-09T16:05:55.207" v="80" actId="20577"/>
        <pc:sldMkLst>
          <pc:docMk/>
          <pc:sldMk cId="4274947538" sldId="744"/>
        </pc:sldMkLst>
        <pc:spChg chg="mod">
          <ac:chgData name="Frode Støre Bergrem" userId="cd51b4c9-67cb-4024-a558-b8b770e3f588" providerId="ADAL" clId="{7CACA2BF-DC97-4CA1-9EFC-BC6F972202B5}" dt="2025-12-09T16:05:55.207" v="80" actId="20577"/>
          <ac:spMkLst>
            <pc:docMk/>
            <pc:sldMk cId="4274947538" sldId="744"/>
            <ac:spMk id="2" creationId="{8BDAED1D-8091-74E7-C724-0BDB38459CC7}"/>
          </ac:spMkLst>
        </pc:spChg>
      </pc:sldChg>
      <pc:sldChg chg="addSp delSp modSp mod">
        <pc:chgData name="Frode Støre Bergrem" userId="cd51b4c9-67cb-4024-a558-b8b770e3f588" providerId="ADAL" clId="{7CACA2BF-DC97-4CA1-9EFC-BC6F972202B5}" dt="2025-12-10T11:05:34.409" v="195" actId="255"/>
        <pc:sldMkLst>
          <pc:docMk/>
          <pc:sldMk cId="3517713002" sldId="746"/>
        </pc:sldMkLst>
        <pc:spChg chg="mod">
          <ac:chgData name="Frode Støre Bergrem" userId="cd51b4c9-67cb-4024-a558-b8b770e3f588" providerId="ADAL" clId="{7CACA2BF-DC97-4CA1-9EFC-BC6F972202B5}" dt="2025-12-09T16:10:08.011" v="81" actId="6549"/>
          <ac:spMkLst>
            <pc:docMk/>
            <pc:sldMk cId="3517713002" sldId="746"/>
            <ac:spMk id="2" creationId="{F8A6DED0-BB72-02A1-C061-733915036AA3}"/>
          </ac:spMkLst>
        </pc:spChg>
        <pc:spChg chg="add del">
          <ac:chgData name="Frode Støre Bergrem" userId="cd51b4c9-67cb-4024-a558-b8b770e3f588" providerId="ADAL" clId="{7CACA2BF-DC97-4CA1-9EFC-BC6F972202B5}" dt="2025-12-09T16:10:20.713" v="83" actId="22"/>
          <ac:spMkLst>
            <pc:docMk/>
            <pc:sldMk cId="3517713002" sldId="746"/>
            <ac:spMk id="4" creationId="{17948B4C-7ED8-6105-C24C-C5D6A4BC5D5D}"/>
          </ac:spMkLst>
        </pc:spChg>
        <pc:spChg chg="add mod">
          <ac:chgData name="Frode Støre Bergrem" userId="cd51b4c9-67cb-4024-a558-b8b770e3f588" providerId="ADAL" clId="{7CACA2BF-DC97-4CA1-9EFC-BC6F972202B5}" dt="2025-12-10T11:05:34.409" v="195" actId="255"/>
          <ac:spMkLst>
            <pc:docMk/>
            <pc:sldMk cId="3517713002" sldId="746"/>
            <ac:spMk id="6" creationId="{6354D79A-C2A5-4B0D-A52A-461D9F54E1C3}"/>
          </ac:spMkLst>
        </pc:spChg>
        <pc:picChg chg="mod">
          <ac:chgData name="Frode Støre Bergrem" userId="cd51b4c9-67cb-4024-a558-b8b770e3f588" providerId="ADAL" clId="{7CACA2BF-DC97-4CA1-9EFC-BC6F972202B5}" dt="2025-12-10T11:04:42.261" v="189" actId="14100"/>
          <ac:picMkLst>
            <pc:docMk/>
            <pc:sldMk cId="3517713002" sldId="746"/>
            <ac:picMk id="7" creationId="{D5FF13FF-3675-F455-BE3E-C3C0546BC1EB}"/>
          </ac:picMkLst>
        </pc:picChg>
      </pc:sldChg>
      <pc:sldChg chg="addSp delSp modSp mod">
        <pc:chgData name="Frode Støre Bergrem" userId="cd51b4c9-67cb-4024-a558-b8b770e3f588" providerId="ADAL" clId="{7CACA2BF-DC97-4CA1-9EFC-BC6F972202B5}" dt="2025-12-10T14:05:56.087" v="580" actId="14100"/>
        <pc:sldMkLst>
          <pc:docMk/>
          <pc:sldMk cId="3984558837" sldId="747"/>
        </pc:sldMkLst>
        <pc:spChg chg="add del mod">
          <ac:chgData name="Frode Støre Bergrem" userId="cd51b4c9-67cb-4024-a558-b8b770e3f588" providerId="ADAL" clId="{7CACA2BF-DC97-4CA1-9EFC-BC6F972202B5}" dt="2025-12-10T12:00:42.647" v="198"/>
          <ac:spMkLst>
            <pc:docMk/>
            <pc:sldMk cId="3984558837" sldId="747"/>
            <ac:spMk id="2" creationId="{D8B1235B-836B-AD77-6297-C0234DC6C7EB}"/>
          </ac:spMkLst>
        </pc:spChg>
        <pc:spChg chg="add del mod">
          <ac:chgData name="Frode Støre Bergrem" userId="cd51b4c9-67cb-4024-a558-b8b770e3f588" providerId="ADAL" clId="{7CACA2BF-DC97-4CA1-9EFC-BC6F972202B5}" dt="2025-12-10T13:57:35.452" v="220"/>
          <ac:spMkLst>
            <pc:docMk/>
            <pc:sldMk cId="3984558837" sldId="747"/>
            <ac:spMk id="3" creationId="{46F98AED-D041-973B-EF5F-62318B2267B3}"/>
          </ac:spMkLst>
        </pc:spChg>
        <pc:spChg chg="add mod">
          <ac:chgData name="Frode Støre Bergrem" userId="cd51b4c9-67cb-4024-a558-b8b770e3f588" providerId="ADAL" clId="{7CACA2BF-DC97-4CA1-9EFC-BC6F972202B5}" dt="2025-12-10T14:05:56.087" v="580" actId="14100"/>
          <ac:spMkLst>
            <pc:docMk/>
            <pc:sldMk cId="3984558837" sldId="747"/>
            <ac:spMk id="4" creationId="{15AABB07-514B-7394-BD01-ACDB1422CEF0}"/>
          </ac:spMkLst>
        </pc:spChg>
        <pc:spChg chg="add mod">
          <ac:chgData name="Frode Støre Bergrem" userId="cd51b4c9-67cb-4024-a558-b8b770e3f588" providerId="ADAL" clId="{7CACA2BF-DC97-4CA1-9EFC-BC6F972202B5}" dt="2025-12-10T14:05:19.513" v="578" actId="14100"/>
          <ac:spMkLst>
            <pc:docMk/>
            <pc:sldMk cId="3984558837" sldId="747"/>
            <ac:spMk id="5" creationId="{CEB40404-FA76-69FB-3DBD-B02DB6C7BFDA}"/>
          </ac:spMkLst>
        </pc:spChg>
        <pc:spChg chg="add mod">
          <ac:chgData name="Frode Støre Bergrem" userId="cd51b4c9-67cb-4024-a558-b8b770e3f588" providerId="ADAL" clId="{7CACA2BF-DC97-4CA1-9EFC-BC6F972202B5}" dt="2025-12-10T14:03:15.318" v="423" actId="1076"/>
          <ac:spMkLst>
            <pc:docMk/>
            <pc:sldMk cId="3984558837" sldId="747"/>
            <ac:spMk id="8" creationId="{3032BB3B-5863-AB5F-0FAE-A65AC38269C3}"/>
          </ac:spMkLst>
        </pc:spChg>
        <pc:picChg chg="mod">
          <ac:chgData name="Frode Støre Bergrem" userId="cd51b4c9-67cb-4024-a558-b8b770e3f588" providerId="ADAL" clId="{7CACA2BF-DC97-4CA1-9EFC-BC6F972202B5}" dt="2025-12-10T14:04:56.066" v="576" actId="1076"/>
          <ac:picMkLst>
            <pc:docMk/>
            <pc:sldMk cId="3984558837" sldId="747"/>
            <ac:picMk id="6" creationId="{22940A83-9BC8-4582-5518-12358194BFB0}"/>
          </ac:picMkLst>
        </pc:picChg>
      </pc:sldChg>
      <pc:sldChg chg="modSp mod">
        <pc:chgData name="Frode Støre Bergrem" userId="cd51b4c9-67cb-4024-a558-b8b770e3f588" providerId="ADAL" clId="{7CACA2BF-DC97-4CA1-9EFC-BC6F972202B5}" dt="2025-12-10T14:18:19.444" v="1301" actId="113"/>
        <pc:sldMkLst>
          <pc:docMk/>
          <pc:sldMk cId="3551096954" sldId="748"/>
        </pc:sldMkLst>
        <pc:spChg chg="mod">
          <ac:chgData name="Frode Støre Bergrem" userId="cd51b4c9-67cb-4024-a558-b8b770e3f588" providerId="ADAL" clId="{7CACA2BF-DC97-4CA1-9EFC-BC6F972202B5}" dt="2025-12-10T14:18:19.444" v="1301" actId="113"/>
          <ac:spMkLst>
            <pc:docMk/>
            <pc:sldMk cId="3551096954" sldId="748"/>
            <ac:spMk id="2" creationId="{FA061500-EE86-F15B-7993-B195BA878ECA}"/>
          </ac:spMkLst>
        </pc:spChg>
      </pc:sldChg>
      <pc:sldChg chg="modSp mod">
        <pc:chgData name="Frode Støre Bergrem" userId="cd51b4c9-67cb-4024-a558-b8b770e3f588" providerId="ADAL" clId="{7CACA2BF-DC97-4CA1-9EFC-BC6F972202B5}" dt="2025-12-10T14:11:17.332" v="1178" actId="20577"/>
        <pc:sldMkLst>
          <pc:docMk/>
          <pc:sldMk cId="678976278" sldId="750"/>
        </pc:sldMkLst>
        <pc:spChg chg="mod">
          <ac:chgData name="Frode Støre Bergrem" userId="cd51b4c9-67cb-4024-a558-b8b770e3f588" providerId="ADAL" clId="{7CACA2BF-DC97-4CA1-9EFC-BC6F972202B5}" dt="2025-12-10T14:11:09.366" v="1177" actId="255"/>
          <ac:spMkLst>
            <pc:docMk/>
            <pc:sldMk cId="678976278" sldId="750"/>
            <ac:spMk id="2" creationId="{B25E05F3-1B5F-EE97-338A-8AA0B51A6EFD}"/>
          </ac:spMkLst>
        </pc:spChg>
        <pc:spChg chg="mod">
          <ac:chgData name="Frode Støre Bergrem" userId="cd51b4c9-67cb-4024-a558-b8b770e3f588" providerId="ADAL" clId="{7CACA2BF-DC97-4CA1-9EFC-BC6F972202B5}" dt="2025-12-10T14:11:17.332" v="1178" actId="20577"/>
          <ac:spMkLst>
            <pc:docMk/>
            <pc:sldMk cId="678976278" sldId="750"/>
            <ac:spMk id="3" creationId="{1B257A8F-495F-DEAA-A39F-7A51501D2F69}"/>
          </ac:spMkLst>
        </pc:spChg>
      </pc:sldChg>
    </pc:docChg>
  </pc:docChgLst>
  <pc:docChgLst>
    <pc:chgData name="Torunn Haugrønning" userId="S::torunn.haugronning@dnt.no::ad956364-9260-48b3-92ed-a5338fddc72b" providerId="AD" clId="Web-{835ED54B-79D0-BE54-9B7B-1DAF6C20F390}"/>
    <pc:docChg chg="modSld sldOrd">
      <pc:chgData name="Torunn Haugrønning" userId="S::torunn.haugronning@dnt.no::ad956364-9260-48b3-92ed-a5338fddc72b" providerId="AD" clId="Web-{835ED54B-79D0-BE54-9B7B-1DAF6C20F390}" dt="2025-12-10T14:47:15.826" v="81"/>
      <pc:docMkLst>
        <pc:docMk/>
      </pc:docMkLst>
      <pc:sldChg chg="modSp">
        <pc:chgData name="Torunn Haugrønning" userId="S::torunn.haugronning@dnt.no::ad956364-9260-48b3-92ed-a5338fddc72b" providerId="AD" clId="Web-{835ED54B-79D0-BE54-9B7B-1DAF6C20F390}" dt="2025-12-10T14:44:34.969" v="51" actId="20577"/>
        <pc:sldMkLst>
          <pc:docMk/>
          <pc:sldMk cId="2037288957" sldId="280"/>
        </pc:sldMkLst>
        <pc:spChg chg="mod">
          <ac:chgData name="Torunn Haugrønning" userId="S::torunn.haugronning@dnt.no::ad956364-9260-48b3-92ed-a5338fddc72b" providerId="AD" clId="Web-{835ED54B-79D0-BE54-9B7B-1DAF6C20F390}" dt="2025-12-10T14:44:34.969" v="51" actId="20577"/>
          <ac:spMkLst>
            <pc:docMk/>
            <pc:sldMk cId="2037288957" sldId="280"/>
            <ac:spMk id="2" creationId="{9BE24B11-E55E-D125-2575-1ADE8F1DF16A}"/>
          </ac:spMkLst>
        </pc:spChg>
        <pc:spChg chg="mod">
          <ac:chgData name="Torunn Haugrønning" userId="S::torunn.haugronning@dnt.no::ad956364-9260-48b3-92ed-a5338fddc72b" providerId="AD" clId="Web-{835ED54B-79D0-BE54-9B7B-1DAF6C20F390}" dt="2025-12-10T14:43:40.595" v="49"/>
          <ac:spMkLst>
            <pc:docMk/>
            <pc:sldMk cId="2037288957" sldId="280"/>
            <ac:spMk id="10" creationId="{F7B30918-BAA6-45CA-E9CB-55673F83CBBD}"/>
          </ac:spMkLst>
        </pc:spChg>
      </pc:sldChg>
      <pc:sldChg chg="modSp">
        <pc:chgData name="Torunn Haugrønning" userId="S::torunn.haugronning@dnt.no::ad956364-9260-48b3-92ed-a5338fddc72b" providerId="AD" clId="Web-{835ED54B-79D0-BE54-9B7B-1DAF6C20F390}" dt="2025-12-10T14:47:15.826" v="81"/>
        <pc:sldMkLst>
          <pc:docMk/>
          <pc:sldMk cId="320849416" sldId="651"/>
        </pc:sldMkLst>
        <pc:graphicFrameChg chg="mod modGraphic">
          <ac:chgData name="Torunn Haugrønning" userId="S::torunn.haugronning@dnt.no::ad956364-9260-48b3-92ed-a5338fddc72b" providerId="AD" clId="Web-{835ED54B-79D0-BE54-9B7B-1DAF6C20F390}" dt="2025-12-10T14:47:15.826" v="81"/>
          <ac:graphicFrameMkLst>
            <pc:docMk/>
            <pc:sldMk cId="320849416" sldId="651"/>
            <ac:graphicFrameMk id="3" creationId="{FB9D100F-06E4-44BA-DC57-BD37821A4576}"/>
          </ac:graphicFrameMkLst>
        </pc:graphicFrameChg>
      </pc:sldChg>
      <pc:sldChg chg="ord">
        <pc:chgData name="Torunn Haugrønning" userId="S::torunn.haugronning@dnt.no::ad956364-9260-48b3-92ed-a5338fddc72b" providerId="AD" clId="Web-{835ED54B-79D0-BE54-9B7B-1DAF6C20F390}" dt="2025-12-10T14:44:49.750" v="52"/>
        <pc:sldMkLst>
          <pc:docMk/>
          <pc:sldMk cId="678976278" sldId="750"/>
        </pc:sldMkLst>
      </pc:sldChg>
      <pc:sldChg chg="modSp">
        <pc:chgData name="Torunn Haugrønning" userId="S::torunn.haugronning@dnt.no::ad956364-9260-48b3-92ed-a5338fddc72b" providerId="AD" clId="Web-{835ED54B-79D0-BE54-9B7B-1DAF6C20F390}" dt="2025-12-10T14:46:59.342" v="79" actId="20577"/>
        <pc:sldMkLst>
          <pc:docMk/>
          <pc:sldMk cId="2467110756" sldId="751"/>
        </pc:sldMkLst>
        <pc:spChg chg="mod">
          <ac:chgData name="Torunn Haugrønning" userId="S::torunn.haugronning@dnt.no::ad956364-9260-48b3-92ed-a5338fddc72b" providerId="AD" clId="Web-{835ED54B-79D0-BE54-9B7B-1DAF6C20F390}" dt="2025-12-10T14:46:24.139" v="65" actId="1076"/>
          <ac:spMkLst>
            <pc:docMk/>
            <pc:sldMk cId="2467110756" sldId="751"/>
            <ac:spMk id="2" creationId="{60CA5014-0E97-C6F5-7021-09871960F3D0}"/>
          </ac:spMkLst>
        </pc:spChg>
        <pc:spChg chg="mod">
          <ac:chgData name="Torunn Haugrønning" userId="S::torunn.haugronning@dnt.no::ad956364-9260-48b3-92ed-a5338fddc72b" providerId="AD" clId="Web-{835ED54B-79D0-BE54-9B7B-1DAF6C20F390}" dt="2025-12-10T14:46:59.342" v="79" actId="20577"/>
          <ac:spMkLst>
            <pc:docMk/>
            <pc:sldMk cId="2467110756" sldId="751"/>
            <ac:spMk id="3" creationId="{BC30D6B2-AF2C-1B44-A5CE-CED61511FC8C}"/>
          </ac:spMkLst>
        </pc:spChg>
      </pc:sldChg>
      <pc:sldChg chg="modSp">
        <pc:chgData name="Torunn Haugrønning" userId="S::torunn.haugronning@dnt.no::ad956364-9260-48b3-92ed-a5338fddc72b" providerId="AD" clId="Web-{835ED54B-79D0-BE54-9B7B-1DAF6C20F390}" dt="2025-12-10T14:45:32.593" v="59" actId="1076"/>
        <pc:sldMkLst>
          <pc:docMk/>
          <pc:sldMk cId="4262952880" sldId="754"/>
        </pc:sldMkLst>
        <pc:spChg chg="mod">
          <ac:chgData name="Torunn Haugrønning" userId="S::torunn.haugronning@dnt.no::ad956364-9260-48b3-92ed-a5338fddc72b" providerId="AD" clId="Web-{835ED54B-79D0-BE54-9B7B-1DAF6C20F390}" dt="2025-12-10T14:45:22.281" v="56" actId="1076"/>
          <ac:spMkLst>
            <pc:docMk/>
            <pc:sldMk cId="4262952880" sldId="754"/>
            <ac:spMk id="2" creationId="{0AE14E52-2313-CFA0-A477-36996886293E}"/>
          </ac:spMkLst>
        </pc:spChg>
        <pc:spChg chg="mod">
          <ac:chgData name="Torunn Haugrønning" userId="S::torunn.haugronning@dnt.no::ad956364-9260-48b3-92ed-a5338fddc72b" providerId="AD" clId="Web-{835ED54B-79D0-BE54-9B7B-1DAF6C20F390}" dt="2025-12-10T14:45:25.030" v="57" actId="1076"/>
          <ac:spMkLst>
            <pc:docMk/>
            <pc:sldMk cId="4262952880" sldId="754"/>
            <ac:spMk id="10" creationId="{C2C1628E-E6D9-E2C2-B137-A72AA9409609}"/>
          </ac:spMkLst>
        </pc:spChg>
        <pc:picChg chg="mod">
          <ac:chgData name="Torunn Haugrønning" userId="S::torunn.haugronning@dnt.no::ad956364-9260-48b3-92ed-a5338fddc72b" providerId="AD" clId="Web-{835ED54B-79D0-BE54-9B7B-1DAF6C20F390}" dt="2025-12-10T14:45:32.593" v="59" actId="1076"/>
          <ac:picMkLst>
            <pc:docMk/>
            <pc:sldMk cId="4262952880" sldId="754"/>
            <ac:picMk id="6" creationId="{F0862B6E-17CA-A552-CA76-0B92F30F95CB}"/>
          </ac:picMkLst>
        </pc:picChg>
      </pc:sldChg>
    </pc:docChg>
  </pc:docChgLst>
  <pc:docChgLst>
    <pc:chgData name="Torunn Haugrønning" userId="S::torunn.haugronning@dnt.no::ad956364-9260-48b3-92ed-a5338fddc72b" providerId="AD" clId="Web-{FE8DBA8C-A48E-3D73-98B6-ABB48DCB2D88}"/>
    <pc:docChg chg="modSld">
      <pc:chgData name="Torunn Haugrønning" userId="S::torunn.haugronning@dnt.no::ad956364-9260-48b3-92ed-a5338fddc72b" providerId="AD" clId="Web-{FE8DBA8C-A48E-3D73-98B6-ABB48DCB2D88}" dt="2025-12-10T14:55:37.868" v="11" actId="1076"/>
      <pc:docMkLst>
        <pc:docMk/>
      </pc:docMkLst>
      <pc:sldChg chg="addSp delSp modSp">
        <pc:chgData name="Torunn Haugrønning" userId="S::torunn.haugronning@dnt.no::ad956364-9260-48b3-92ed-a5338fddc72b" providerId="AD" clId="Web-{FE8DBA8C-A48E-3D73-98B6-ABB48DCB2D88}" dt="2025-12-10T14:55:37.868" v="11" actId="1076"/>
        <pc:sldMkLst>
          <pc:docMk/>
          <pc:sldMk cId="2467110756" sldId="751"/>
        </pc:sldMkLst>
        <pc:spChg chg="del">
          <ac:chgData name="Torunn Haugrønning" userId="S::torunn.haugronning@dnt.no::ad956364-9260-48b3-92ed-a5338fddc72b" providerId="AD" clId="Web-{FE8DBA8C-A48E-3D73-98B6-ABB48DCB2D88}" dt="2025-12-10T14:54:18.664" v="0"/>
          <ac:spMkLst>
            <pc:docMk/>
            <pc:sldMk cId="2467110756" sldId="751"/>
            <ac:spMk id="2" creationId="{60CA5014-0E97-C6F5-7021-09871960F3D0}"/>
          </ac:spMkLst>
        </pc:spChg>
        <pc:spChg chg="mod">
          <ac:chgData name="Torunn Haugrønning" userId="S::torunn.haugronning@dnt.no::ad956364-9260-48b3-92ed-a5338fddc72b" providerId="AD" clId="Web-{FE8DBA8C-A48E-3D73-98B6-ABB48DCB2D88}" dt="2025-12-10T14:54:36.164" v="2" actId="1076"/>
          <ac:spMkLst>
            <pc:docMk/>
            <pc:sldMk cId="2467110756" sldId="751"/>
            <ac:spMk id="3" creationId="{BC30D6B2-AF2C-1B44-A5CE-CED61511FC8C}"/>
          </ac:spMkLst>
        </pc:spChg>
        <pc:spChg chg="add del mod">
          <ac:chgData name="Torunn Haugrønning" userId="S::torunn.haugronning@dnt.no::ad956364-9260-48b3-92ed-a5338fddc72b" providerId="AD" clId="Web-{FE8DBA8C-A48E-3D73-98B6-ABB48DCB2D88}" dt="2025-12-10T14:54:32.336" v="1"/>
          <ac:spMkLst>
            <pc:docMk/>
            <pc:sldMk cId="2467110756" sldId="751"/>
            <ac:spMk id="5" creationId="{14B8512B-8956-C427-C18F-9F511BF5469A}"/>
          </ac:spMkLst>
        </pc:spChg>
        <pc:graphicFrameChg chg="mod modGraphic">
          <ac:chgData name="Torunn Haugrønning" userId="S::torunn.haugronning@dnt.no::ad956364-9260-48b3-92ed-a5338fddc72b" providerId="AD" clId="Web-{FE8DBA8C-A48E-3D73-98B6-ABB48DCB2D88}" dt="2025-12-10T14:55:37.868" v="11" actId="1076"/>
          <ac:graphicFrameMkLst>
            <pc:docMk/>
            <pc:sldMk cId="2467110756" sldId="751"/>
            <ac:graphicFrameMk id="6" creationId="{F8F4573E-FC0F-B08D-9483-927F7F33157C}"/>
          </ac:graphicFrameMkLst>
        </pc:graphicFrameChg>
        <pc:picChg chg="mod">
          <ac:chgData name="Torunn Haugrønning" userId="S::torunn.haugronning@dnt.no::ad956364-9260-48b3-92ed-a5338fddc72b" providerId="AD" clId="Web-{FE8DBA8C-A48E-3D73-98B6-ABB48DCB2D88}" dt="2025-12-10T14:55:34.306" v="10" actId="1076"/>
          <ac:picMkLst>
            <pc:docMk/>
            <pc:sldMk cId="2467110756" sldId="751"/>
            <ac:picMk id="7" creationId="{15D4C719-4455-8D8E-19E4-5CE7148EC93E}"/>
          </ac:picMkLst>
        </pc:picChg>
      </pc:sldChg>
    </pc:docChg>
  </pc:docChgLst>
  <pc:docChgLst>
    <pc:chgData name="Torunn Haugrønning" userId="S::torunn.haugronning@dnt.no::ad956364-9260-48b3-92ed-a5338fddc72b" providerId="AD" clId="Web-{A18CDAA8-0206-0495-F12A-DF98CECC90BD}"/>
    <pc:docChg chg="addSld modSld sldOrd">
      <pc:chgData name="Torunn Haugrønning" userId="S::torunn.haugronning@dnt.no::ad956364-9260-48b3-92ed-a5338fddc72b" providerId="AD" clId="Web-{A18CDAA8-0206-0495-F12A-DF98CECC90BD}" dt="2025-12-10T14:50:41.380" v="34"/>
      <pc:docMkLst>
        <pc:docMk/>
      </pc:docMkLst>
      <pc:sldChg chg="modSp">
        <pc:chgData name="Torunn Haugrønning" userId="S::torunn.haugronning@dnt.no::ad956364-9260-48b3-92ed-a5338fddc72b" providerId="AD" clId="Web-{A18CDAA8-0206-0495-F12A-DF98CECC90BD}" dt="2025-12-10T14:49:57.255" v="5" actId="1076"/>
        <pc:sldMkLst>
          <pc:docMk/>
          <pc:sldMk cId="218810194" sldId="749"/>
        </pc:sldMkLst>
        <pc:spChg chg="mod">
          <ac:chgData name="Torunn Haugrønning" userId="S::torunn.haugronning@dnt.no::ad956364-9260-48b3-92ed-a5338fddc72b" providerId="AD" clId="Web-{A18CDAA8-0206-0495-F12A-DF98CECC90BD}" dt="2025-12-10T14:49:57.255" v="5" actId="1076"/>
          <ac:spMkLst>
            <pc:docMk/>
            <pc:sldMk cId="218810194" sldId="749"/>
            <ac:spMk id="2" creationId="{BBC3E9C7-F9BE-A273-D605-72B5419DD842}"/>
          </ac:spMkLst>
        </pc:spChg>
      </pc:sldChg>
      <pc:sldChg chg="addSp delSp modSp">
        <pc:chgData name="Torunn Haugrønning" userId="S::torunn.haugronning@dnt.no::ad956364-9260-48b3-92ed-a5338fddc72b" providerId="AD" clId="Web-{A18CDAA8-0206-0495-F12A-DF98CECC90BD}" dt="2025-12-10T14:50:41.380" v="34"/>
        <pc:sldMkLst>
          <pc:docMk/>
          <pc:sldMk cId="2467110756" sldId="751"/>
        </pc:sldMkLst>
        <pc:spChg chg="mod">
          <ac:chgData name="Torunn Haugrønning" userId="S::torunn.haugronning@dnt.no::ad956364-9260-48b3-92ed-a5338fddc72b" providerId="AD" clId="Web-{A18CDAA8-0206-0495-F12A-DF98CECC90BD}" dt="2025-12-10T14:49:47.255" v="4" actId="1076"/>
          <ac:spMkLst>
            <pc:docMk/>
            <pc:sldMk cId="2467110756" sldId="751"/>
            <ac:spMk id="2" creationId="{60CA5014-0E97-C6F5-7021-09871960F3D0}"/>
          </ac:spMkLst>
        </pc:spChg>
        <pc:spChg chg="mod">
          <ac:chgData name="Torunn Haugrønning" userId="S::torunn.haugronning@dnt.no::ad956364-9260-48b3-92ed-a5338fddc72b" providerId="AD" clId="Web-{A18CDAA8-0206-0495-F12A-DF98CECC90BD}" dt="2025-12-10T14:50:34.474" v="32" actId="20577"/>
          <ac:spMkLst>
            <pc:docMk/>
            <pc:sldMk cId="2467110756" sldId="751"/>
            <ac:spMk id="3" creationId="{BC30D6B2-AF2C-1B44-A5CE-CED61511FC8C}"/>
          </ac:spMkLst>
        </pc:spChg>
        <pc:graphicFrameChg chg="add del mod">
          <ac:chgData name="Torunn Haugrønning" userId="S::torunn.haugronning@dnt.no::ad956364-9260-48b3-92ed-a5338fddc72b" providerId="AD" clId="Web-{A18CDAA8-0206-0495-F12A-DF98CECC90BD}" dt="2025-12-10T14:50:41.380" v="34"/>
          <ac:graphicFrameMkLst>
            <pc:docMk/>
            <pc:sldMk cId="2467110756" sldId="751"/>
            <ac:graphicFrameMk id="5" creationId="{120FA961-8386-9D97-86F1-29585F37FA6D}"/>
          </ac:graphicFrameMkLst>
        </pc:graphicFrameChg>
      </pc:sldChg>
      <pc:sldChg chg="modSp add ord replId">
        <pc:chgData name="Torunn Haugrønning" userId="S::torunn.haugronning@dnt.no::ad956364-9260-48b3-92ed-a5338fddc72b" providerId="AD" clId="Web-{A18CDAA8-0206-0495-F12A-DF98CECC90BD}" dt="2025-12-10T14:50:01.677" v="6" actId="1076"/>
        <pc:sldMkLst>
          <pc:docMk/>
          <pc:sldMk cId="3639456512" sldId="755"/>
        </pc:sldMkLst>
        <pc:spChg chg="mod">
          <ac:chgData name="Torunn Haugrønning" userId="S::torunn.haugronning@dnt.no::ad956364-9260-48b3-92ed-a5338fddc72b" providerId="AD" clId="Web-{A18CDAA8-0206-0495-F12A-DF98CECC90BD}" dt="2025-12-10T14:50:01.677" v="6" actId="1076"/>
          <ac:spMkLst>
            <pc:docMk/>
            <pc:sldMk cId="3639456512" sldId="755"/>
            <ac:spMk id="2" creationId="{81D30511-AEEB-920F-43AE-82EFAD44A2A1}"/>
          </ac:spMkLst>
        </pc:spChg>
      </pc:sldChg>
    </pc:docChg>
  </pc:docChgLst>
  <pc:docChgLst>
    <pc:chgData name="Torunn Haugrønning" userId="S::torunn.haugronning@dnt.no::ad956364-9260-48b3-92ed-a5338fddc72b" providerId="AD" clId="Web-{E65A07E9-6864-0D9A-42A4-AABA4DCA335D}"/>
    <pc:docChg chg="modSld">
      <pc:chgData name="Torunn Haugrønning" userId="S::torunn.haugronning@dnt.no::ad956364-9260-48b3-92ed-a5338fddc72b" providerId="AD" clId="Web-{E65A07E9-6864-0D9A-42A4-AABA4DCA335D}" dt="2025-12-10T10:16:32.593" v="63" actId="20577"/>
      <pc:docMkLst>
        <pc:docMk/>
      </pc:docMkLst>
      <pc:sldChg chg="modSp">
        <pc:chgData name="Torunn Haugrønning" userId="S::torunn.haugronning@dnt.no::ad956364-9260-48b3-92ed-a5338fddc72b" providerId="AD" clId="Web-{E65A07E9-6864-0D9A-42A4-AABA4DCA335D}" dt="2025-12-10T10:15:26.045" v="0" actId="1076"/>
        <pc:sldMkLst>
          <pc:docMk/>
          <pc:sldMk cId="2037288957" sldId="280"/>
        </pc:sldMkLst>
        <pc:spChg chg="mod">
          <ac:chgData name="Torunn Haugrønning" userId="S::torunn.haugronning@dnt.no::ad956364-9260-48b3-92ed-a5338fddc72b" providerId="AD" clId="Web-{E65A07E9-6864-0D9A-42A4-AABA4DCA335D}" dt="2025-12-10T10:15:26.045" v="0" actId="1076"/>
          <ac:spMkLst>
            <pc:docMk/>
            <pc:sldMk cId="2037288957" sldId="280"/>
            <ac:spMk id="2" creationId="{9BE24B11-E55E-D125-2575-1ADE8F1DF16A}"/>
          </ac:spMkLst>
        </pc:spChg>
      </pc:sldChg>
      <pc:sldChg chg="modSp">
        <pc:chgData name="Torunn Haugrønning" userId="S::torunn.haugronning@dnt.no::ad956364-9260-48b3-92ed-a5338fddc72b" providerId="AD" clId="Web-{E65A07E9-6864-0D9A-42A4-AABA4DCA335D}" dt="2025-12-10T10:16:32.593" v="63" actId="20577"/>
        <pc:sldMkLst>
          <pc:docMk/>
          <pc:sldMk cId="218810194" sldId="749"/>
        </pc:sldMkLst>
        <pc:spChg chg="mod">
          <ac:chgData name="Torunn Haugrønning" userId="S::torunn.haugronning@dnt.no::ad956364-9260-48b3-92ed-a5338fddc72b" providerId="AD" clId="Web-{E65A07E9-6864-0D9A-42A4-AABA4DCA335D}" dt="2025-12-10T10:16:32.593" v="63" actId="20577"/>
          <ac:spMkLst>
            <pc:docMk/>
            <pc:sldMk cId="218810194" sldId="749"/>
            <ac:spMk id="3" creationId="{DE794B0A-D0EC-57CE-7B73-50B67206AF32}"/>
          </ac:spMkLst>
        </pc:spChg>
      </pc:sldChg>
    </pc:docChg>
  </pc:docChgLst>
  <pc:docChgLst>
    <pc:chgData name="Torunn Haugrønning" userId="S::torunn.haugronning@dnt.no::ad956364-9260-48b3-92ed-a5338fddc72b" providerId="AD" clId="Web-{877AA42D-51C1-15C8-43C3-56D87235F784}"/>
    <pc:docChg chg="modSld">
      <pc:chgData name="Torunn Haugrønning" userId="S::torunn.haugronning@dnt.no::ad956364-9260-48b3-92ed-a5338fddc72b" providerId="AD" clId="Web-{877AA42D-51C1-15C8-43C3-56D87235F784}" dt="2025-12-10T12:35:42.616" v="0" actId="20577"/>
      <pc:docMkLst>
        <pc:docMk/>
      </pc:docMkLst>
      <pc:sldChg chg="modSp">
        <pc:chgData name="Torunn Haugrønning" userId="S::torunn.haugronning@dnt.no::ad956364-9260-48b3-92ed-a5338fddc72b" providerId="AD" clId="Web-{877AA42D-51C1-15C8-43C3-56D87235F784}" dt="2025-12-10T12:35:42.616" v="0" actId="20577"/>
        <pc:sldMkLst>
          <pc:docMk/>
          <pc:sldMk cId="2814818377" sldId="256"/>
        </pc:sldMkLst>
        <pc:spChg chg="mod">
          <ac:chgData name="Torunn Haugrønning" userId="S::torunn.haugronning@dnt.no::ad956364-9260-48b3-92ed-a5338fddc72b" providerId="AD" clId="Web-{877AA42D-51C1-15C8-43C3-56D87235F784}" dt="2025-12-10T12:35:42.616" v="0" actId="20577"/>
          <ac:spMkLst>
            <pc:docMk/>
            <pc:sldMk cId="2814818377" sldId="256"/>
            <ac:spMk id="14" creationId="{9778AFF8-918D-D781-F47A-17F96C08CFA2}"/>
          </ac:spMkLst>
        </pc:spChg>
      </pc:sldChg>
    </pc:docChg>
  </pc:docChgLst>
  <pc:docChgLst>
    <pc:chgData name="Torunn Haugrønning" userId="S::torunn.haugronning@dnt.no::ad956364-9260-48b3-92ed-a5338fddc72b" providerId="AD" clId="Web-{2546B5D5-86CB-41C9-03C7-13648D45F74A}"/>
    <pc:docChg chg="addSld modSld">
      <pc:chgData name="Torunn Haugrønning" userId="S::torunn.haugronning@dnt.no::ad956364-9260-48b3-92ed-a5338fddc72b" providerId="AD" clId="Web-{2546B5D5-86CB-41C9-03C7-13648D45F74A}" dt="2025-12-09T12:26:24.799" v="28" actId="1076"/>
      <pc:docMkLst>
        <pc:docMk/>
      </pc:docMkLst>
      <pc:sldChg chg="modSp">
        <pc:chgData name="Torunn Haugrønning" userId="S::torunn.haugronning@dnt.no::ad956364-9260-48b3-92ed-a5338fddc72b" providerId="AD" clId="Web-{2546B5D5-86CB-41C9-03C7-13648D45F74A}" dt="2025-12-09T12:26:04.002" v="21" actId="20577"/>
        <pc:sldMkLst>
          <pc:docMk/>
          <pc:sldMk cId="3276915353" sldId="657"/>
        </pc:sldMkLst>
        <pc:spChg chg="mod">
          <ac:chgData name="Torunn Haugrønning" userId="S::torunn.haugronning@dnt.no::ad956364-9260-48b3-92ed-a5338fddc72b" providerId="AD" clId="Web-{2546B5D5-86CB-41C9-03C7-13648D45F74A}" dt="2025-12-09T12:24:02.047" v="7" actId="20577"/>
          <ac:spMkLst>
            <pc:docMk/>
            <pc:sldMk cId="3276915353" sldId="657"/>
            <ac:spMk id="2" creationId="{CD2E82DB-D75A-71E8-8339-8626AD7AB203}"/>
          </ac:spMkLst>
        </pc:spChg>
        <pc:spChg chg="mod">
          <ac:chgData name="Torunn Haugrønning" userId="S::torunn.haugronning@dnt.no::ad956364-9260-48b3-92ed-a5338fddc72b" providerId="AD" clId="Web-{2546B5D5-86CB-41C9-03C7-13648D45F74A}" dt="2025-12-09T12:26:04.002" v="21" actId="20577"/>
          <ac:spMkLst>
            <pc:docMk/>
            <pc:sldMk cId="3276915353" sldId="657"/>
            <ac:spMk id="3" creationId="{0F97B539-C198-4152-AF2E-9888389A71DB}"/>
          </ac:spMkLst>
        </pc:spChg>
      </pc:sldChg>
      <pc:sldChg chg="modSp">
        <pc:chgData name="Torunn Haugrønning" userId="S::torunn.haugronning@dnt.no::ad956364-9260-48b3-92ed-a5338fddc72b" providerId="AD" clId="Web-{2546B5D5-86CB-41C9-03C7-13648D45F74A}" dt="2025-12-09T12:25:45.127" v="16" actId="1076"/>
        <pc:sldMkLst>
          <pc:docMk/>
          <pc:sldMk cId="3551096954" sldId="748"/>
        </pc:sldMkLst>
        <pc:spChg chg="mod">
          <ac:chgData name="Torunn Haugrønning" userId="S::torunn.haugronning@dnt.no::ad956364-9260-48b3-92ed-a5338fddc72b" providerId="AD" clId="Web-{2546B5D5-86CB-41C9-03C7-13648D45F74A}" dt="2025-12-09T12:25:05.064" v="12" actId="14100"/>
          <ac:spMkLst>
            <pc:docMk/>
            <pc:sldMk cId="3551096954" sldId="748"/>
            <ac:spMk id="2" creationId="{FA061500-EE86-F15B-7993-B195BA878ECA}"/>
          </ac:spMkLst>
        </pc:spChg>
        <pc:spChg chg="mod">
          <ac:chgData name="Torunn Haugrønning" userId="S::torunn.haugronning@dnt.no::ad956364-9260-48b3-92ed-a5338fddc72b" providerId="AD" clId="Web-{2546B5D5-86CB-41C9-03C7-13648D45F74A}" dt="2025-12-09T12:25:45.127" v="16" actId="1076"/>
          <ac:spMkLst>
            <pc:docMk/>
            <pc:sldMk cId="3551096954" sldId="748"/>
            <ac:spMk id="10" creationId="{AA7FC798-7E30-B95D-5C86-FB00D7F80D9D}"/>
          </ac:spMkLst>
        </pc:spChg>
        <pc:picChg chg="mod">
          <ac:chgData name="Torunn Haugrønning" userId="S::torunn.haugronning@dnt.no::ad956364-9260-48b3-92ed-a5338fddc72b" providerId="AD" clId="Web-{2546B5D5-86CB-41C9-03C7-13648D45F74A}" dt="2025-12-09T12:24:55.626" v="10" actId="1076"/>
          <ac:picMkLst>
            <pc:docMk/>
            <pc:sldMk cId="3551096954" sldId="748"/>
            <ac:picMk id="7" creationId="{8D717DC6-B916-4603-8883-39130FD71E80}"/>
          </ac:picMkLst>
        </pc:picChg>
      </pc:sldChg>
      <pc:sldChg chg="delSp modSp add replId">
        <pc:chgData name="Torunn Haugrønning" userId="S::torunn.haugronning@dnt.no::ad956364-9260-48b3-92ed-a5338fddc72b" providerId="AD" clId="Web-{2546B5D5-86CB-41C9-03C7-13648D45F74A}" dt="2025-12-09T12:26:24.799" v="28" actId="1076"/>
        <pc:sldMkLst>
          <pc:docMk/>
          <pc:sldMk cId="218810194" sldId="749"/>
        </pc:sldMkLst>
        <pc:spChg chg="mod">
          <ac:chgData name="Torunn Haugrønning" userId="S::torunn.haugronning@dnt.no::ad956364-9260-48b3-92ed-a5338fddc72b" providerId="AD" clId="Web-{2546B5D5-86CB-41C9-03C7-13648D45F74A}" dt="2025-12-09T12:26:24.799" v="28" actId="1076"/>
          <ac:spMkLst>
            <pc:docMk/>
            <pc:sldMk cId="218810194" sldId="749"/>
            <ac:spMk id="2" creationId="{BBC3E9C7-F9BE-A273-D605-72B5419DD842}"/>
          </ac:spMkLst>
        </pc:spChg>
        <pc:spChg chg="mod">
          <ac:chgData name="Torunn Haugrønning" userId="S::torunn.haugronning@dnt.no::ad956364-9260-48b3-92ed-a5338fddc72b" providerId="AD" clId="Web-{2546B5D5-86CB-41C9-03C7-13648D45F74A}" dt="2025-12-09T12:26:19.955" v="27" actId="14100"/>
          <ac:spMkLst>
            <pc:docMk/>
            <pc:sldMk cId="218810194" sldId="749"/>
            <ac:spMk id="3" creationId="{DE794B0A-D0EC-57CE-7B73-50B67206AF32}"/>
          </ac:spMkLst>
        </pc:spChg>
        <pc:picChg chg="del">
          <ac:chgData name="Torunn Haugrønning" userId="S::torunn.haugronning@dnt.no::ad956364-9260-48b3-92ed-a5338fddc72b" providerId="AD" clId="Web-{2546B5D5-86CB-41C9-03C7-13648D45F74A}" dt="2025-12-09T12:26:08.174" v="22"/>
          <ac:picMkLst>
            <pc:docMk/>
            <pc:sldMk cId="218810194" sldId="749"/>
            <ac:picMk id="10" creationId="{28E69A1E-D1AB-071D-82F5-828AC38128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61C4E-2A3D-433E-9EFE-D091B234C17A}" type="datetimeFigureOut">
              <a:rPr lang="nb-NO" smtClean="0"/>
              <a:t>10.12.2025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9DEAC-E277-4512-8474-8EAB7F416072}" type="slidenum">
              <a:rPr lang="nb-NO" smtClean="0"/>
              <a:t>‹#›</a:t>
            </a:fld>
            <a:endParaRPr lang="nb-NO"/>
          </a:p>
        </p:txBody>
      </p:sp>
    </p:spTree>
    <p:extLst>
      <p:ext uri="{BB962C8B-B14F-4D97-AF65-F5344CB8AC3E}">
        <p14:creationId xmlns:p14="http://schemas.microsoft.com/office/powerpoint/2010/main" val="114932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48A2B-965A-AA9F-4772-B4D22F7FBE5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2FBCB3B-90A2-4FE8-33BF-DCD866ED752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B7F62A4-2353-1787-803A-404E1BAD3F7E}"/>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516EE0D0-F7F7-55B4-3FAA-0A854814F2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8E6C2-E05E-5B49-B0DC-A939D4C02F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852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F326D-7486-4D70-82FB-8599C972B56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AB28EE2-440E-BC78-9DCE-1F5F449AB46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C575931-26C6-63B6-06E5-229D04C1E691}"/>
              </a:ext>
            </a:extLst>
          </p:cNvPr>
          <p:cNvSpPr>
            <a:spLocks noGrp="1"/>
          </p:cNvSpPr>
          <p:nvPr>
            <p:ph type="body" idx="1"/>
          </p:nvPr>
        </p:nvSpPr>
        <p:spPr/>
        <p:txBody>
          <a:bodyPr/>
          <a:lstStyle/>
          <a:p>
            <a:r>
              <a:rPr lang="nb-NO" sz="1200" b="0" i="0" kern="1200">
                <a:solidFill>
                  <a:schemeClr val="tx1"/>
                </a:solidFill>
                <a:effectLst/>
                <a:latin typeface="+mn-lt"/>
                <a:ea typeface="+mn-ea"/>
                <a:cs typeface="+mn-cs"/>
              </a:rPr>
              <a:t>Vi øker kommunikasjons og markedsbudsjettet, for å nå målene om økt vekst på hyttebesøk og medlemsvekst. TT har som mål og nå flere grupper og det er av erfaring krevende å nå. Dette krever midler til kampanjer, men også til kjøp av kapasitet og kompetanse. Analyseverktøy. </a:t>
            </a:r>
            <a:endParaRPr lang="nb-NO"/>
          </a:p>
        </p:txBody>
      </p:sp>
      <p:sp>
        <p:nvSpPr>
          <p:cNvPr id="4" name="Plassholder for lysbildenummer 3">
            <a:extLst>
              <a:ext uri="{FF2B5EF4-FFF2-40B4-BE49-F238E27FC236}">
                <a16:creationId xmlns:a16="http://schemas.microsoft.com/office/drawing/2014/main" id="{A6C24507-4E66-716D-0AD8-ACCC3B2192A1}"/>
              </a:ext>
            </a:extLst>
          </p:cNvPr>
          <p:cNvSpPr>
            <a:spLocks noGrp="1"/>
          </p:cNvSpPr>
          <p:nvPr>
            <p:ph type="sldNum" sz="quarter" idx="5"/>
          </p:nvPr>
        </p:nvSpPr>
        <p:spPr/>
        <p:txBody>
          <a:bodyPr/>
          <a:lstStyle/>
          <a:p>
            <a:fld id="{8419DEAC-E277-4512-8474-8EAB7F416072}" type="slidenum">
              <a:rPr lang="nb-NO" smtClean="0"/>
              <a:t>11</a:t>
            </a:fld>
            <a:endParaRPr lang="nb-NO"/>
          </a:p>
        </p:txBody>
      </p:sp>
    </p:spTree>
    <p:extLst>
      <p:ext uri="{BB962C8B-B14F-4D97-AF65-F5344CB8AC3E}">
        <p14:creationId xmlns:p14="http://schemas.microsoft.com/office/powerpoint/2010/main" val="255741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F78E6C2-E05E-5B49-B0DC-A939D4C02F60}" type="slidenum">
              <a:rPr lang="nb-NO" smtClean="0"/>
              <a:t>12</a:t>
            </a:fld>
            <a:endParaRPr lang="nb-NO"/>
          </a:p>
        </p:txBody>
      </p:sp>
    </p:spTree>
    <p:extLst>
      <p:ext uri="{BB962C8B-B14F-4D97-AF65-F5344CB8AC3E}">
        <p14:creationId xmlns:p14="http://schemas.microsoft.com/office/powerpoint/2010/main" val="376791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3F970-7129-18C1-1433-02C23C6AC5D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3347BF2-0BD3-40A0-FC60-12EFB4ACBE9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764F51D-E992-E636-296C-B25A0CA04D12}"/>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B3EE3C9B-028B-58FF-620D-2861D2EE71D4}"/>
              </a:ext>
            </a:extLst>
          </p:cNvPr>
          <p:cNvSpPr>
            <a:spLocks noGrp="1"/>
          </p:cNvSpPr>
          <p:nvPr>
            <p:ph type="sldNum" sz="quarter" idx="5"/>
          </p:nvPr>
        </p:nvSpPr>
        <p:spPr/>
        <p:txBody>
          <a:bodyPr/>
          <a:lstStyle/>
          <a:p>
            <a:fld id="{DF78E6C2-E05E-5B49-B0DC-A939D4C02F60}" type="slidenum">
              <a:rPr lang="nb-NO" smtClean="0"/>
              <a:t>13</a:t>
            </a:fld>
            <a:endParaRPr lang="nb-NO"/>
          </a:p>
        </p:txBody>
      </p:sp>
    </p:spTree>
    <p:extLst>
      <p:ext uri="{BB962C8B-B14F-4D97-AF65-F5344CB8AC3E}">
        <p14:creationId xmlns:p14="http://schemas.microsoft.com/office/powerpoint/2010/main" val="7836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8B2A-1D90-D7D4-45E4-178A1747399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83C4FD5-009B-32E2-5ACC-6B094FE770E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8447CA-8499-EA7C-ED79-F6CEF3DAA6C0}"/>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2AE56A5B-87C7-95C0-5646-988DC313A3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8E6C2-E05E-5B49-B0DC-A939D4C02F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04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19DEAC-E277-4512-8474-8EAB7F416072}" type="slidenum">
              <a:rPr lang="nb-NO" smtClean="0"/>
              <a:t>15</a:t>
            </a:fld>
            <a:endParaRPr lang="nb-NO"/>
          </a:p>
        </p:txBody>
      </p:sp>
    </p:spTree>
    <p:extLst>
      <p:ext uri="{BB962C8B-B14F-4D97-AF65-F5344CB8AC3E}">
        <p14:creationId xmlns:p14="http://schemas.microsoft.com/office/powerpoint/2010/main" val="190194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4EE0C-74CD-D556-D468-DAB733BA8CC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9E190EE-99E0-EE9E-8C33-68B92D52651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5495C3F-76B0-BDC3-13E9-F85056C2C9E1}"/>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7DDEFA2E-C946-1B6C-717A-1519346EB5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8E6C2-E05E-5B49-B0DC-A939D4C02F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0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6C3D1-A59F-C853-E6E5-03DC57A9F8C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34A135D-9391-EF64-7541-06368A8F40C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D3B123A-F6F7-30AF-B58E-2CA3657CDDCE}"/>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12FC1F7C-C96B-915B-F135-F6A6223A1B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8E6C2-E05E-5B49-B0DC-A939D4C02F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56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3803E-C3A3-EFDD-8413-EDA5485D2F4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7E66BF8-CB52-92C4-4B5F-CD35ECB2C9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B23FA26-56C6-5B0D-2B30-AF848F794E12}"/>
              </a:ext>
            </a:extLst>
          </p:cNvPr>
          <p:cNvSpPr>
            <a:spLocks noGrp="1"/>
          </p:cNvSpPr>
          <p:nvPr>
            <p:ph type="body" idx="1"/>
          </p:nvPr>
        </p:nvSpPr>
        <p:spPr/>
        <p:txBody>
          <a:bodyPr/>
          <a:lstStyle/>
          <a:p>
            <a:r>
              <a:rPr lang="nb-NO"/>
              <a:t>679 gjester</a:t>
            </a:r>
          </a:p>
        </p:txBody>
      </p:sp>
      <p:sp>
        <p:nvSpPr>
          <p:cNvPr id="4" name="Plassholder for lysbildenummer 3">
            <a:extLst>
              <a:ext uri="{FF2B5EF4-FFF2-40B4-BE49-F238E27FC236}">
                <a16:creationId xmlns:a16="http://schemas.microsoft.com/office/drawing/2014/main" id="{6AB8358A-B13B-301E-9BA3-BB3373FF4039}"/>
              </a:ext>
            </a:extLst>
          </p:cNvPr>
          <p:cNvSpPr>
            <a:spLocks noGrp="1"/>
          </p:cNvSpPr>
          <p:nvPr>
            <p:ph type="sldNum" sz="quarter" idx="5"/>
          </p:nvPr>
        </p:nvSpPr>
        <p:spPr/>
        <p:txBody>
          <a:bodyPr/>
          <a:lstStyle/>
          <a:p>
            <a:fld id="{DF78E6C2-E05E-5B49-B0DC-A939D4C02F60}" type="slidenum">
              <a:rPr lang="nb-NO" smtClean="0"/>
              <a:t>4</a:t>
            </a:fld>
            <a:endParaRPr lang="nb-NO"/>
          </a:p>
        </p:txBody>
      </p:sp>
    </p:spTree>
    <p:extLst>
      <p:ext uri="{BB962C8B-B14F-4D97-AF65-F5344CB8AC3E}">
        <p14:creationId xmlns:p14="http://schemas.microsoft.com/office/powerpoint/2010/main" val="423909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F78E6C2-E05E-5B49-B0DC-A939D4C02F60}" type="slidenum">
              <a:rPr lang="nb-NO" smtClean="0"/>
              <a:t>5</a:t>
            </a:fld>
            <a:endParaRPr lang="nb-NO"/>
          </a:p>
        </p:txBody>
      </p:sp>
    </p:spTree>
    <p:extLst>
      <p:ext uri="{BB962C8B-B14F-4D97-AF65-F5344CB8AC3E}">
        <p14:creationId xmlns:p14="http://schemas.microsoft.com/office/powerpoint/2010/main" val="240690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F78E6C2-E05E-5B49-B0DC-A939D4C02F60}" type="slidenum">
              <a:rPr lang="nb-NO" smtClean="0"/>
              <a:t>6</a:t>
            </a:fld>
            <a:endParaRPr lang="nb-NO"/>
          </a:p>
        </p:txBody>
      </p:sp>
    </p:spTree>
    <p:extLst>
      <p:ext uri="{BB962C8B-B14F-4D97-AF65-F5344CB8AC3E}">
        <p14:creationId xmlns:p14="http://schemas.microsoft.com/office/powerpoint/2010/main" val="426118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06AC-FA21-29B6-5C03-2E49B98F92A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F47FDFE-8D1C-6D2E-B156-D5974497249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1110A49-25B0-830E-8236-618E31366215}"/>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C6CB85EE-317B-C5BD-4439-73B627FD670A}"/>
              </a:ext>
            </a:extLst>
          </p:cNvPr>
          <p:cNvSpPr>
            <a:spLocks noGrp="1"/>
          </p:cNvSpPr>
          <p:nvPr>
            <p:ph type="sldNum" sz="quarter" idx="5"/>
          </p:nvPr>
        </p:nvSpPr>
        <p:spPr/>
        <p:txBody>
          <a:bodyPr/>
          <a:lstStyle/>
          <a:p>
            <a:fld id="{8419DEAC-E277-4512-8474-8EAB7F416072}" type="slidenum">
              <a:rPr lang="nb-NO" smtClean="0"/>
              <a:t>7</a:t>
            </a:fld>
            <a:endParaRPr lang="nb-NO"/>
          </a:p>
        </p:txBody>
      </p:sp>
    </p:spTree>
    <p:extLst>
      <p:ext uri="{BB962C8B-B14F-4D97-AF65-F5344CB8AC3E}">
        <p14:creationId xmlns:p14="http://schemas.microsoft.com/office/powerpoint/2010/main" val="133320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752AB-736F-93B6-2275-A6A5232E72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96C5879-7451-D218-FE85-76123B5BCEF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C5E46F-075E-715F-9EA3-919E8AA34CE9}"/>
              </a:ext>
            </a:extLst>
          </p:cNvPr>
          <p:cNvSpPr>
            <a:spLocks noGrp="1"/>
          </p:cNvSpPr>
          <p:nvPr>
            <p:ph type="body" idx="1"/>
          </p:nvPr>
        </p:nvSpPr>
        <p:spPr/>
        <p:txBody>
          <a:bodyPr/>
          <a:lstStyle/>
          <a:p>
            <a:r>
              <a:rPr lang="nb-NO"/>
              <a:t>Prognosen for lønn er nok litt høy, det er ikke hensyntatt prosjektledelse som skal aktiveres på prosjektene.</a:t>
            </a:r>
          </a:p>
          <a:p>
            <a:r>
              <a:rPr lang="nb-NO"/>
              <a:t>Større andel sykemeldinger i 2024</a:t>
            </a:r>
          </a:p>
        </p:txBody>
      </p:sp>
      <p:sp>
        <p:nvSpPr>
          <p:cNvPr id="4" name="Plassholder for lysbildenummer 3">
            <a:extLst>
              <a:ext uri="{FF2B5EF4-FFF2-40B4-BE49-F238E27FC236}">
                <a16:creationId xmlns:a16="http://schemas.microsoft.com/office/drawing/2014/main" id="{FA9A527A-DAD3-79C5-A101-B3ACCBCE3CAE}"/>
              </a:ext>
            </a:extLst>
          </p:cNvPr>
          <p:cNvSpPr>
            <a:spLocks noGrp="1"/>
          </p:cNvSpPr>
          <p:nvPr>
            <p:ph type="sldNum" sz="quarter" idx="5"/>
          </p:nvPr>
        </p:nvSpPr>
        <p:spPr/>
        <p:txBody>
          <a:bodyPr/>
          <a:lstStyle/>
          <a:p>
            <a:fld id="{DF78E6C2-E05E-5B49-B0DC-A939D4C02F60}" type="slidenum">
              <a:rPr lang="nb-NO" smtClean="0"/>
              <a:t>8</a:t>
            </a:fld>
            <a:endParaRPr lang="nb-NO"/>
          </a:p>
        </p:txBody>
      </p:sp>
    </p:spTree>
    <p:extLst>
      <p:ext uri="{BB962C8B-B14F-4D97-AF65-F5344CB8AC3E}">
        <p14:creationId xmlns:p14="http://schemas.microsoft.com/office/powerpoint/2010/main" val="32942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EFE34-9BDB-D7D6-2F5A-471962D94C1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C562544-D5DD-17E0-ADD2-783CBC159C1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2EC9FA3-C4B9-1FDA-1C90-4FF8EFB01380}"/>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5EE69D31-A9DF-6A30-D3DE-E4B1D1BF327D}"/>
              </a:ext>
            </a:extLst>
          </p:cNvPr>
          <p:cNvSpPr>
            <a:spLocks noGrp="1"/>
          </p:cNvSpPr>
          <p:nvPr>
            <p:ph type="sldNum" sz="quarter" idx="5"/>
          </p:nvPr>
        </p:nvSpPr>
        <p:spPr/>
        <p:txBody>
          <a:bodyPr/>
          <a:lstStyle/>
          <a:p>
            <a:fld id="{8419DEAC-E277-4512-8474-8EAB7F416072}" type="slidenum">
              <a:rPr lang="nb-NO" smtClean="0"/>
              <a:t>9</a:t>
            </a:fld>
            <a:endParaRPr lang="nb-NO"/>
          </a:p>
        </p:txBody>
      </p:sp>
    </p:spTree>
    <p:extLst>
      <p:ext uri="{BB962C8B-B14F-4D97-AF65-F5344CB8AC3E}">
        <p14:creationId xmlns:p14="http://schemas.microsoft.com/office/powerpoint/2010/main" val="2448469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AD9C-9F62-C674-F00A-C7CDFDB7F45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098604D-F73A-D8E4-C499-7375DFE2B68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4441387-9619-14AC-6B8A-7D04E19B6E32}"/>
              </a:ext>
            </a:extLst>
          </p:cNvPr>
          <p:cNvSpPr>
            <a:spLocks noGrp="1"/>
          </p:cNvSpPr>
          <p:nvPr>
            <p:ph type="body" idx="1"/>
          </p:nvPr>
        </p:nvSpPr>
        <p:spPr/>
        <p:txBody>
          <a:bodyPr/>
          <a:lstStyle/>
          <a:p>
            <a:r>
              <a:rPr lang="nb-NO" sz="1200" b="0" i="0" kern="1200">
                <a:solidFill>
                  <a:schemeClr val="tx1"/>
                </a:solidFill>
                <a:effectLst/>
                <a:latin typeface="+mn-lt"/>
                <a:ea typeface="+mn-ea"/>
                <a:cs typeface="+mn-cs"/>
              </a:rPr>
              <a:t>Vi øker kommunikasjons og markedsbudsjettet, for å nå målene om økt vekst på hyttebesøk og medlemsvekst. TT har som mål og nå flere grupper og det er av erfaring krevende å nå. Dette krever midler til kampanjer, men også til kjøp av kapasitet og kompetanse. Analyseverktøy. </a:t>
            </a:r>
            <a:endParaRPr lang="nb-NO"/>
          </a:p>
        </p:txBody>
      </p:sp>
      <p:sp>
        <p:nvSpPr>
          <p:cNvPr id="4" name="Plassholder for lysbildenummer 3">
            <a:extLst>
              <a:ext uri="{FF2B5EF4-FFF2-40B4-BE49-F238E27FC236}">
                <a16:creationId xmlns:a16="http://schemas.microsoft.com/office/drawing/2014/main" id="{CA597410-C8B2-D93E-65D8-F1DC13DD9FF7}"/>
              </a:ext>
            </a:extLst>
          </p:cNvPr>
          <p:cNvSpPr>
            <a:spLocks noGrp="1"/>
          </p:cNvSpPr>
          <p:nvPr>
            <p:ph type="sldNum" sz="quarter" idx="5"/>
          </p:nvPr>
        </p:nvSpPr>
        <p:spPr/>
        <p:txBody>
          <a:bodyPr/>
          <a:lstStyle/>
          <a:p>
            <a:fld id="{8419DEAC-E277-4512-8474-8EAB7F416072}" type="slidenum">
              <a:rPr lang="nb-NO" smtClean="0"/>
              <a:t>10</a:t>
            </a:fld>
            <a:endParaRPr lang="nb-NO"/>
          </a:p>
        </p:txBody>
      </p:sp>
    </p:spTree>
    <p:extLst>
      <p:ext uri="{BB962C8B-B14F-4D97-AF65-F5344CB8AC3E}">
        <p14:creationId xmlns:p14="http://schemas.microsoft.com/office/powerpoint/2010/main" val="157058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A15D7D55-D517-4963-A841-BB4F7F3E36C6}" type="datetimeFigureOut">
              <a:rPr lang="nb-NO" smtClean="0"/>
              <a:pPr/>
              <a:t>10.12.2025</a:t>
            </a:fld>
            <a:endParaRPr lang="nb-NO"/>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B8F5B-6A80-4594-B8B1-52C4A97C321D}" type="slidenum">
              <a:rPr lang="nb-NO" smtClean="0"/>
              <a:pPr/>
              <a:t>‹#›</a:t>
            </a:fld>
            <a:endParaRPr lang="nb-NO"/>
          </a:p>
        </p:txBody>
      </p:sp>
    </p:spTree>
    <p:extLst>
      <p:ext uri="{BB962C8B-B14F-4D97-AF65-F5344CB8AC3E}">
        <p14:creationId xmlns:p14="http://schemas.microsoft.com/office/powerpoint/2010/main" val="254963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A15D7D55-D517-4963-A841-BB4F7F3E36C6}" type="datetimeFigureOut">
              <a:rPr lang="nb-NO" smtClean="0"/>
              <a:t>10.12.2025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290163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A15D7D55-D517-4963-A841-BB4F7F3E36C6}" type="datetimeFigureOut">
              <a:rPr lang="nb-NO" smtClean="0"/>
              <a:t>10.12.2025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1608744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36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a:extLst>
              <a:ext uri="{FF2B5EF4-FFF2-40B4-BE49-F238E27FC236}">
                <a16:creationId xmlns:a16="http://schemas.microsoft.com/office/drawing/2014/main" id="{DB45AE62-22AE-4E48-94D1-641D34ECD3E6}"/>
              </a:ext>
            </a:extLst>
          </p:cNvPr>
          <p:cNvSpPr>
            <a:spLocks noGrp="1"/>
          </p:cNvSpPr>
          <p:nvPr>
            <p:ph type="dt" sz="half" idx="10"/>
          </p:nvPr>
        </p:nvSpPr>
        <p:spPr/>
        <p:txBody>
          <a:bodyPr/>
          <a:lstStyle/>
          <a:p>
            <a:fld id="{A15D7D55-D517-4963-A841-BB4F7F3E36C6}" type="datetimeFigureOut">
              <a:rPr lang="nb-NO" smtClean="0"/>
              <a:t>10.12.2025</a:t>
            </a:fld>
            <a:endParaRPr lang="nb-NO"/>
          </a:p>
        </p:txBody>
      </p:sp>
      <p:sp>
        <p:nvSpPr>
          <p:cNvPr id="8" name="Plassholder for bunntekst 7">
            <a:extLst>
              <a:ext uri="{FF2B5EF4-FFF2-40B4-BE49-F238E27FC236}">
                <a16:creationId xmlns:a16="http://schemas.microsoft.com/office/drawing/2014/main" id="{8405D4D8-3219-4BF8-B025-77DAD85385D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F954AFD-6D85-4371-AC1B-4D4137FE4B70}"/>
              </a:ext>
            </a:extLst>
          </p:cNvPr>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37640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A15D7D55-D517-4963-A841-BB4F7F3E36C6}" type="datetimeFigureOut">
              <a:rPr lang="nb-NO" smtClean="0"/>
              <a:t>10.12.2025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339947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A15D7D55-D517-4963-A841-BB4F7F3E36C6}" type="datetimeFigureOut">
              <a:rPr lang="nb-NO" smtClean="0"/>
              <a:t>10.12.2025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154751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A15D7D55-D517-4963-A841-BB4F7F3E36C6}" type="datetimeFigureOut">
              <a:rPr lang="nb-NO" smtClean="0"/>
              <a:t>10.12.2025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139427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A15D7D55-D517-4963-A841-BB4F7F3E36C6}" type="datetimeFigureOut">
              <a:rPr lang="nb-NO" smtClean="0"/>
              <a:t>10.12.2025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58821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D7D55-D517-4963-A841-BB4F7F3E36C6}" type="datetimeFigureOut">
              <a:rPr lang="nb-NO" smtClean="0"/>
              <a:t>10.12.2025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36483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A15D7D55-D517-4963-A841-BB4F7F3E36C6}" type="datetimeFigureOut">
              <a:rPr lang="nb-NO" smtClean="0"/>
              <a:t>10.12.2025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1876540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A15D7D55-D517-4963-A841-BB4F7F3E36C6}" type="datetimeFigureOut">
              <a:rPr lang="nb-NO" smtClean="0"/>
              <a:t>10.12.2025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A1B8F5B-6A80-4594-B8B1-52C4A97C321D}" type="slidenum">
              <a:rPr lang="nb-NO" smtClean="0"/>
              <a:t>‹#›</a:t>
            </a:fld>
            <a:endParaRPr lang="nb-NO"/>
          </a:p>
        </p:txBody>
      </p:sp>
    </p:spTree>
    <p:extLst>
      <p:ext uri="{BB962C8B-B14F-4D97-AF65-F5344CB8AC3E}">
        <p14:creationId xmlns:p14="http://schemas.microsoft.com/office/powerpoint/2010/main" val="372680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7D55-D517-4963-A841-BB4F7F3E36C6}" type="datetimeFigureOut">
              <a:rPr lang="nb-NO" smtClean="0"/>
              <a:t>10.12.2025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B8F5B-6A80-4594-B8B1-52C4A97C321D}" type="slidenum">
              <a:rPr lang="nb-NO" smtClean="0"/>
              <a:t>‹#›</a:t>
            </a:fld>
            <a:endParaRPr lang="nb-NO"/>
          </a:p>
        </p:txBody>
      </p:sp>
      <p:pic>
        <p:nvPicPr>
          <p:cNvPr id="9" name="Bilde 8">
            <a:extLst>
              <a:ext uri="{FF2B5EF4-FFF2-40B4-BE49-F238E27FC236}">
                <a16:creationId xmlns:a16="http://schemas.microsoft.com/office/drawing/2014/main" id="{8310F4E3-A754-43D1-A070-B6CE302F61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421365" y="230192"/>
            <a:ext cx="405385" cy="435865"/>
          </a:xfrm>
          <a:prstGeom prst="rect">
            <a:avLst/>
          </a:prstGeom>
        </p:spPr>
      </p:pic>
      <p:pic>
        <p:nvPicPr>
          <p:cNvPr id="8" name="Bilde 7">
            <a:extLst>
              <a:ext uri="{FF2B5EF4-FFF2-40B4-BE49-F238E27FC236}">
                <a16:creationId xmlns:a16="http://schemas.microsoft.com/office/drawing/2014/main" id="{98A89980-B889-4F1D-B0E9-46767A1F38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692896" y="6133211"/>
            <a:ext cx="3499104" cy="719328"/>
          </a:xfrm>
          <a:prstGeom prst="rect">
            <a:avLst/>
          </a:prstGeom>
        </p:spPr>
      </p:pic>
    </p:spTree>
    <p:extLst>
      <p:ext uri="{BB962C8B-B14F-4D97-AF65-F5344CB8AC3E}">
        <p14:creationId xmlns:p14="http://schemas.microsoft.com/office/powerpoint/2010/main" val="4088207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81" r:id="rId9"/>
    <p:sldLayoutId id="2147483682" r:id="rId10"/>
    <p:sldLayoutId id="2147483683"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dennorsketuristforening.sharepoint.com/:x:/s/TTadministrasjon/IQA0dEgZk1cxT7FCZCn5-kv0AZ3djmAi1ntDS9kHm3QKvZk?e=jjyD9g" TargetMode="External"/><Relationship Id="rId5" Type="http://schemas.openxmlformats.org/officeDocument/2006/relationships/hyperlink" Target="https://dennorsketuristforening.sharepoint.com/:p:/s/TTadministrasjon/IQBUe0F8J-jTQIOA3QPk4rZpASzmUqPALwSQw8bxsh2Bjl4?e=bXBB6D" TargetMode="External"/><Relationship Id="rId4" Type="http://schemas.openxmlformats.org/officeDocument/2006/relationships/hyperlink" Target="https://dennorsketuristforening.sharepoint.com/:w:/s/TTstyret227/IQCYB5c1QAH3RL4QwkSbOLQXAXzkS0T5v2EM98C2zY1s4Pc?e=UjkSw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FFB1161-F04E-4DE8-BBAD-FD0D61A4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896" y="6172058"/>
            <a:ext cx="3499104" cy="719328"/>
          </a:xfrm>
          <a:prstGeom prst="rect">
            <a:avLst/>
          </a:prstGeom>
        </p:spPr>
      </p:pic>
      <p:sp>
        <p:nvSpPr>
          <p:cNvPr id="12" name="Tittel 14">
            <a:extLst>
              <a:ext uri="{FF2B5EF4-FFF2-40B4-BE49-F238E27FC236}">
                <a16:creationId xmlns:a16="http://schemas.microsoft.com/office/drawing/2014/main" id="{28E28BDA-2922-41CA-D5DB-7312898230E1}"/>
              </a:ext>
            </a:extLst>
          </p:cNvPr>
          <p:cNvSpPr>
            <a:spLocks noGrp="1"/>
          </p:cNvSpPr>
          <p:nvPr>
            <p:ph type="ctrTitle"/>
          </p:nvPr>
        </p:nvSpPr>
        <p:spPr>
          <a:xfrm>
            <a:off x="1145628" y="4846656"/>
            <a:ext cx="9144000" cy="1585607"/>
          </a:xfrm>
        </p:spPr>
        <p:txBody>
          <a:bodyPr/>
          <a:lstStyle/>
          <a:p>
            <a:r>
              <a:rPr lang="nb-NO" b="1" noProof="0">
                <a:solidFill>
                  <a:srgbClr val="CC6600"/>
                </a:solidFill>
              </a:rPr>
              <a:t> </a:t>
            </a:r>
          </a:p>
        </p:txBody>
      </p:sp>
      <p:sp>
        <p:nvSpPr>
          <p:cNvPr id="14" name="Undertittel 5">
            <a:extLst>
              <a:ext uri="{FF2B5EF4-FFF2-40B4-BE49-F238E27FC236}">
                <a16:creationId xmlns:a16="http://schemas.microsoft.com/office/drawing/2014/main" id="{9778AFF8-918D-D781-F47A-17F96C08CFA2}"/>
              </a:ext>
            </a:extLst>
          </p:cNvPr>
          <p:cNvSpPr>
            <a:spLocks noGrp="1"/>
          </p:cNvSpPr>
          <p:nvPr>
            <p:ph type="subTitle" idx="1"/>
          </p:nvPr>
        </p:nvSpPr>
        <p:spPr>
          <a:xfrm>
            <a:off x="2421650" y="5578341"/>
            <a:ext cx="6858000" cy="610563"/>
          </a:xfrm>
        </p:spPr>
        <p:txBody>
          <a:bodyPr vert="horz" lIns="91440" tIns="45720" rIns="91440" bIns="45720" rtlCol="0" anchor="t">
            <a:normAutofit/>
          </a:bodyPr>
          <a:lstStyle/>
          <a:p>
            <a:r>
              <a:rPr lang="nb-NO" b="1" noProof="0"/>
              <a:t>Styremøte 10. desember 2025</a:t>
            </a:r>
            <a:endParaRPr lang="nb-NO" b="1" noProof="0">
              <a:cs typeface="Calibri"/>
            </a:endParaRPr>
          </a:p>
        </p:txBody>
      </p:sp>
      <p:pic>
        <p:nvPicPr>
          <p:cNvPr id="16" name="Plassholder for innhold 4">
            <a:extLst>
              <a:ext uri="{FF2B5EF4-FFF2-40B4-BE49-F238E27FC236}">
                <a16:creationId xmlns:a16="http://schemas.microsoft.com/office/drawing/2014/main" id="{F0DE2A75-E0CA-1679-AEE5-D30C0C6F2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4" y="669096"/>
            <a:ext cx="10619211" cy="4541408"/>
          </a:xfrm>
          <a:prstGeom prst="rect">
            <a:avLst/>
          </a:prstGeom>
        </p:spPr>
      </p:pic>
    </p:spTree>
    <p:extLst>
      <p:ext uri="{BB962C8B-B14F-4D97-AF65-F5344CB8AC3E}">
        <p14:creationId xmlns:p14="http://schemas.microsoft.com/office/powerpoint/2010/main" val="2814818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5597-A4A9-A49D-3F22-45F55F711D8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1D30511-AEEB-920F-43AE-82EFAD44A2A1}"/>
              </a:ext>
            </a:extLst>
          </p:cNvPr>
          <p:cNvSpPr>
            <a:spLocks noGrp="1"/>
          </p:cNvSpPr>
          <p:nvPr>
            <p:ph type="title"/>
          </p:nvPr>
        </p:nvSpPr>
        <p:spPr>
          <a:xfrm>
            <a:off x="240751" y="4518"/>
            <a:ext cx="5016097" cy="618966"/>
          </a:xfrm>
        </p:spPr>
        <p:txBody>
          <a:bodyPr vert="horz" lIns="91440" tIns="45720" rIns="91440" bIns="45720" rtlCol="0" anchor="t">
            <a:normAutofit/>
          </a:bodyPr>
          <a:lstStyle/>
          <a:p>
            <a:r>
              <a:rPr lang="nb-NO" sz="3200" b="1">
                <a:solidFill>
                  <a:srgbClr val="00B0F0"/>
                </a:solidFill>
              </a:rPr>
              <a:t>Budsjettforutsetninger 2026</a:t>
            </a:r>
            <a:endParaRPr lang="nb-NO">
              <a:solidFill>
                <a:srgbClr val="00B0F0"/>
              </a:solidFill>
              <a:ea typeface="+mj-ea"/>
              <a:cs typeface="+mj-cs"/>
            </a:endParaRPr>
          </a:p>
        </p:txBody>
      </p:sp>
      <p:sp>
        <p:nvSpPr>
          <p:cNvPr id="3" name="Plassholder for innhold 2">
            <a:extLst>
              <a:ext uri="{FF2B5EF4-FFF2-40B4-BE49-F238E27FC236}">
                <a16:creationId xmlns:a16="http://schemas.microsoft.com/office/drawing/2014/main" id="{D4370A35-231E-D714-8464-A0A2C888835F}"/>
              </a:ext>
            </a:extLst>
          </p:cNvPr>
          <p:cNvSpPr>
            <a:spLocks noGrp="1"/>
          </p:cNvSpPr>
          <p:nvPr>
            <p:ph idx="1"/>
          </p:nvPr>
        </p:nvSpPr>
        <p:spPr>
          <a:xfrm>
            <a:off x="385562" y="629942"/>
            <a:ext cx="10976671" cy="5416896"/>
          </a:xfrm>
        </p:spPr>
        <p:txBody>
          <a:bodyPr vert="horz" lIns="91440" tIns="45720" rIns="91440" bIns="45720" rtlCol="0" anchor="t">
            <a:noAutofit/>
          </a:bodyPr>
          <a:lstStyle/>
          <a:p>
            <a:pPr marL="0" indent="0">
              <a:buNone/>
            </a:pPr>
            <a:r>
              <a:rPr lang="nb-NO" sz="1800" b="1" noProof="0"/>
              <a:t>KOSTNADER</a:t>
            </a:r>
            <a:endParaRPr lang="nb-NO"/>
          </a:p>
          <a:p>
            <a:r>
              <a:rPr lang="nb-NO" sz="1800"/>
              <a:t>Ressurser - lønn</a:t>
            </a:r>
            <a:endParaRPr lang="nb-NO"/>
          </a:p>
          <a:p>
            <a:pPr lvl="1"/>
            <a:r>
              <a:rPr lang="nb-NO" sz="1800"/>
              <a:t>Lønnsvekst på 4 % i henhold til SSBs anslag (kilde DNT)</a:t>
            </a:r>
            <a:endParaRPr lang="nb-NO" sz="1800">
              <a:ea typeface="Calibri"/>
              <a:cs typeface="Calibri"/>
            </a:endParaRPr>
          </a:p>
          <a:p>
            <a:pPr lvl="1"/>
            <a:r>
              <a:rPr lang="nb-NO" sz="1800" noProof="0"/>
              <a:t>Administrasjon</a:t>
            </a:r>
          </a:p>
          <a:p>
            <a:pPr lvl="2"/>
            <a:r>
              <a:rPr lang="nb-NO" sz="1800"/>
              <a:t>Helårsvirkning ny leder aktivitetsavdelingen</a:t>
            </a:r>
          </a:p>
          <a:p>
            <a:pPr lvl="2"/>
            <a:r>
              <a:rPr lang="nb-NO" sz="1800" noProof="0"/>
              <a:t>Ny stilling på drift (Frode)</a:t>
            </a:r>
          </a:p>
          <a:p>
            <a:pPr lvl="2"/>
            <a:r>
              <a:rPr lang="nb-NO" sz="1800"/>
              <a:t>½ årsverk Markedsavdelingen (vikar/permisjon)</a:t>
            </a:r>
          </a:p>
          <a:p>
            <a:pPr lvl="1"/>
            <a:r>
              <a:rPr lang="nb-NO" sz="1800" noProof="0"/>
              <a:t>Betjente hytter</a:t>
            </a:r>
          </a:p>
          <a:p>
            <a:pPr lvl="2"/>
            <a:r>
              <a:rPr lang="nb-NO" sz="1800"/>
              <a:t>Økning stillingsandel leder </a:t>
            </a:r>
            <a:r>
              <a:rPr lang="nb-NO" sz="1800" err="1"/>
              <a:t>Trollheimshytta</a:t>
            </a:r>
            <a:r>
              <a:rPr lang="nb-NO" sz="1800"/>
              <a:t> fra 80 % til 100 %</a:t>
            </a:r>
          </a:p>
          <a:p>
            <a:pPr lvl="2"/>
            <a:r>
              <a:rPr lang="nb-NO" sz="1800"/>
              <a:t>Økning stillingsandel Nedalshytta fra 70% til 80% (en leder)</a:t>
            </a:r>
          </a:p>
          <a:p>
            <a:pPr lvl="2"/>
            <a:r>
              <a:rPr lang="nb-NO" sz="1800" noProof="0"/>
              <a:t>Rek</a:t>
            </a:r>
            <a:r>
              <a:rPr lang="nb-NO" sz="1800"/>
              <a:t>rutteringskostnader nytt vertskap</a:t>
            </a:r>
            <a:endParaRPr lang="nb-NO" sz="1800" noProof="0"/>
          </a:p>
          <a:p>
            <a:r>
              <a:rPr lang="nb-NO" sz="1800"/>
              <a:t>Prisvekst</a:t>
            </a:r>
          </a:p>
          <a:p>
            <a:pPr lvl="1"/>
            <a:r>
              <a:rPr lang="nb-NO" sz="1800" noProof="0"/>
              <a:t>2,2 % SSBs anslag</a:t>
            </a:r>
          </a:p>
          <a:p>
            <a:r>
              <a:rPr lang="nb-NO" sz="1800"/>
              <a:t>Markedsføring og kampanjer</a:t>
            </a:r>
          </a:p>
          <a:p>
            <a:pPr lvl="1"/>
            <a:r>
              <a:rPr lang="nb-NO" sz="1800"/>
              <a:t>Vi øker kommunikasjons og markedsbudsjettet, for å nå målene om økt vekst på hyttebesøk og medlemsvekst. </a:t>
            </a:r>
          </a:p>
        </p:txBody>
      </p:sp>
    </p:spTree>
    <p:extLst>
      <p:ext uri="{BB962C8B-B14F-4D97-AF65-F5344CB8AC3E}">
        <p14:creationId xmlns:p14="http://schemas.microsoft.com/office/powerpoint/2010/main" val="363945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7A284-2AA6-9BF2-ABF5-DB6208EB9186}"/>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C30D6B2-AF2C-1B44-A5CE-CED61511FC8C}"/>
              </a:ext>
            </a:extLst>
          </p:cNvPr>
          <p:cNvSpPr>
            <a:spLocks noGrp="1"/>
          </p:cNvSpPr>
          <p:nvPr>
            <p:ph idx="1"/>
          </p:nvPr>
        </p:nvSpPr>
        <p:spPr>
          <a:xfrm>
            <a:off x="417312" y="-5058"/>
            <a:ext cx="10976671" cy="5416896"/>
          </a:xfrm>
        </p:spPr>
        <p:txBody>
          <a:bodyPr vert="horz" lIns="91440" tIns="45720" rIns="91440" bIns="45720" rtlCol="0" anchor="t">
            <a:noAutofit/>
          </a:bodyPr>
          <a:lstStyle/>
          <a:p>
            <a:pPr marL="0" indent="0">
              <a:buNone/>
            </a:pPr>
            <a:r>
              <a:rPr lang="nb-NO" sz="1800" b="1"/>
              <a:t>Bruk av META annonsering 2024 og 2025</a:t>
            </a:r>
          </a:p>
          <a:p>
            <a:pPr marL="0" indent="0">
              <a:buNone/>
            </a:pPr>
            <a:endParaRPr lang="nb-NO" sz="1800" b="1">
              <a:ea typeface="Calibri"/>
              <a:cs typeface="Calibri"/>
            </a:endParaRPr>
          </a:p>
        </p:txBody>
      </p:sp>
      <p:graphicFrame>
        <p:nvGraphicFramePr>
          <p:cNvPr id="6" name="Tabell 5">
            <a:extLst>
              <a:ext uri="{FF2B5EF4-FFF2-40B4-BE49-F238E27FC236}">
                <a16:creationId xmlns:a16="http://schemas.microsoft.com/office/drawing/2014/main" id="{F8F4573E-FC0F-B08D-9483-927F7F33157C}"/>
              </a:ext>
            </a:extLst>
          </p:cNvPr>
          <p:cNvGraphicFramePr>
            <a:graphicFrameLocks noGrp="1"/>
          </p:cNvGraphicFramePr>
          <p:nvPr>
            <p:extLst>
              <p:ext uri="{D42A27DB-BD31-4B8C-83A1-F6EECF244321}">
                <p14:modId xmlns:p14="http://schemas.microsoft.com/office/powerpoint/2010/main" val="2701633235"/>
              </p:ext>
            </p:extLst>
          </p:nvPr>
        </p:nvGraphicFramePr>
        <p:xfrm>
          <a:off x="254040" y="1272883"/>
          <a:ext cx="5090326" cy="1812766"/>
        </p:xfrm>
        <a:graphic>
          <a:graphicData uri="http://schemas.openxmlformats.org/drawingml/2006/table">
            <a:tbl>
              <a:tblPr firstRow="1" firstCol="1" bandRow="1">
                <a:tableStyleId>{5C22544A-7EE6-4342-B048-85BDC9FD1C3A}</a:tableStyleId>
              </a:tblPr>
              <a:tblGrid>
                <a:gridCol w="1936750">
                  <a:extLst>
                    <a:ext uri="{9D8B030D-6E8A-4147-A177-3AD203B41FA5}">
                      <a16:colId xmlns:a16="http://schemas.microsoft.com/office/drawing/2014/main" val="2479220833"/>
                    </a:ext>
                  </a:extLst>
                </a:gridCol>
                <a:gridCol w="1492249">
                  <a:extLst>
                    <a:ext uri="{9D8B030D-6E8A-4147-A177-3AD203B41FA5}">
                      <a16:colId xmlns:a16="http://schemas.microsoft.com/office/drawing/2014/main" val="2227215034"/>
                    </a:ext>
                  </a:extLst>
                </a:gridCol>
                <a:gridCol w="1661327">
                  <a:extLst>
                    <a:ext uri="{9D8B030D-6E8A-4147-A177-3AD203B41FA5}">
                      <a16:colId xmlns:a16="http://schemas.microsoft.com/office/drawing/2014/main" val="1175739202"/>
                    </a:ext>
                  </a:extLst>
                </a:gridCol>
              </a:tblGrid>
              <a:tr h="265390">
                <a:tc>
                  <a:txBody>
                    <a:bodyPr/>
                    <a:lstStyle/>
                    <a:p>
                      <a:pPr>
                        <a:lnSpc>
                          <a:spcPct val="107000"/>
                        </a:lnSpc>
                        <a:spcAft>
                          <a:spcPts val="800"/>
                        </a:spcAft>
                        <a:buNone/>
                      </a:pPr>
                      <a:r>
                        <a:rPr lang="nb-NO" sz="16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2024</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2025</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5378813"/>
                  </a:ext>
                </a:extLst>
              </a:tr>
              <a:tr h="250402">
                <a:tc>
                  <a:txBody>
                    <a:bodyPr/>
                    <a:lstStyle/>
                    <a:p>
                      <a:pPr>
                        <a:lnSpc>
                          <a:spcPct val="107000"/>
                        </a:lnSpc>
                        <a:spcAft>
                          <a:spcPts val="800"/>
                        </a:spcAft>
                        <a:buNone/>
                      </a:pPr>
                      <a:r>
                        <a:rPr lang="nb-NO" sz="1600">
                          <a:effectLst/>
                        </a:rPr>
                        <a:t>Annonsekostnad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400.000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   500.000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729120"/>
                  </a:ext>
                </a:extLst>
              </a:tr>
              <a:tr h="265390">
                <a:tc>
                  <a:txBody>
                    <a:bodyPr/>
                    <a:lstStyle/>
                    <a:p>
                      <a:pPr>
                        <a:lnSpc>
                          <a:spcPct val="107000"/>
                        </a:lnSpc>
                        <a:spcAft>
                          <a:spcPts val="800"/>
                        </a:spcAft>
                        <a:buNone/>
                      </a:pPr>
                      <a:r>
                        <a:rPr lang="nb-NO" sz="1600">
                          <a:effectLst/>
                        </a:rPr>
                        <a:t>Målte salg</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870.000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2.032.000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2780083"/>
                  </a:ext>
                </a:extLst>
              </a:tr>
              <a:tr h="250402">
                <a:tc>
                  <a:txBody>
                    <a:bodyPr/>
                    <a:lstStyle/>
                    <a:p>
                      <a:pPr>
                        <a:lnSpc>
                          <a:spcPct val="107000"/>
                        </a:lnSpc>
                        <a:spcAft>
                          <a:spcPts val="800"/>
                        </a:spcAft>
                        <a:buNone/>
                      </a:pPr>
                      <a:r>
                        <a:rPr lang="nb-NO" sz="16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4777284"/>
                  </a:ext>
                </a:extLst>
              </a:tr>
              <a:tr h="265390">
                <a:tc>
                  <a:txBody>
                    <a:bodyPr/>
                    <a:lstStyle/>
                    <a:p>
                      <a:pPr>
                        <a:lnSpc>
                          <a:spcPct val="107000"/>
                        </a:lnSpc>
                        <a:spcAft>
                          <a:spcPts val="800"/>
                        </a:spcAft>
                        <a:buNone/>
                      </a:pPr>
                      <a:r>
                        <a:rPr lang="nb-NO" sz="1600">
                          <a:effectLst/>
                        </a:rPr>
                        <a:t>Hyttebestillinger</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673.000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1.692.000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8799696"/>
                  </a:ext>
                </a:extLst>
              </a:tr>
              <a:tr h="250402">
                <a:tc>
                  <a:txBody>
                    <a:bodyPr/>
                    <a:lstStyle/>
                    <a:p>
                      <a:pPr>
                        <a:lnSpc>
                          <a:spcPct val="107000"/>
                        </a:lnSpc>
                        <a:spcAft>
                          <a:spcPts val="800"/>
                        </a:spcAft>
                        <a:buNone/>
                      </a:pPr>
                      <a:r>
                        <a:rPr lang="nb-NO" sz="1600">
                          <a:effectLst/>
                        </a:rPr>
                        <a:t>Aktivitetsbestillinger</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   278.000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0488769"/>
                  </a:ext>
                </a:extLst>
              </a:tr>
              <a:tr h="265390">
                <a:tc>
                  <a:txBody>
                    <a:bodyPr/>
                    <a:lstStyle/>
                    <a:p>
                      <a:pPr>
                        <a:lnSpc>
                          <a:spcPct val="107000"/>
                        </a:lnSpc>
                        <a:spcAft>
                          <a:spcPts val="800"/>
                        </a:spcAft>
                        <a:buNone/>
                      </a:pPr>
                      <a:r>
                        <a:rPr lang="nb-NO" sz="1600">
                          <a:effectLst/>
                        </a:rPr>
                        <a:t>Medlemskap</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202.000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nb-NO" sz="1600">
                          <a:effectLst/>
                        </a:rPr>
                        <a:t>    46.000</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7120280"/>
                  </a:ext>
                </a:extLst>
              </a:tr>
            </a:tbl>
          </a:graphicData>
        </a:graphic>
      </p:graphicFrame>
      <p:pic>
        <p:nvPicPr>
          <p:cNvPr id="7" name="Bilde 6">
            <a:extLst>
              <a:ext uri="{FF2B5EF4-FFF2-40B4-BE49-F238E27FC236}">
                <a16:creationId xmlns:a16="http://schemas.microsoft.com/office/drawing/2014/main" id="{15D4C719-4455-8D8E-19E4-5CE7148EC93E}"/>
              </a:ext>
            </a:extLst>
          </p:cNvPr>
          <p:cNvPicPr>
            <a:picLocks noChangeAspect="1"/>
          </p:cNvPicPr>
          <p:nvPr/>
        </p:nvPicPr>
        <p:blipFill>
          <a:blip r:embed="rId3"/>
          <a:stretch>
            <a:fillRect/>
          </a:stretch>
        </p:blipFill>
        <p:spPr>
          <a:xfrm>
            <a:off x="5474218" y="428859"/>
            <a:ext cx="5760720" cy="3549650"/>
          </a:xfrm>
          <a:prstGeom prst="rect">
            <a:avLst/>
          </a:prstGeom>
        </p:spPr>
      </p:pic>
    </p:spTree>
    <p:extLst>
      <p:ext uri="{BB962C8B-B14F-4D97-AF65-F5344CB8AC3E}">
        <p14:creationId xmlns:p14="http://schemas.microsoft.com/office/powerpoint/2010/main" val="2467110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92B363C3-D15A-C237-31F8-A9024A25DDD1}"/>
              </a:ext>
            </a:extLst>
          </p:cNvPr>
          <p:cNvSpPr txBox="1"/>
          <p:nvPr/>
        </p:nvSpPr>
        <p:spPr>
          <a:xfrm>
            <a:off x="271311" y="109728"/>
            <a:ext cx="10488837" cy="830997"/>
          </a:xfrm>
          <a:prstGeom prst="rect">
            <a:avLst/>
          </a:prstGeom>
          <a:noFill/>
        </p:spPr>
        <p:txBody>
          <a:bodyPr wrap="square">
            <a:spAutoFit/>
          </a:bodyPr>
          <a:lstStyle/>
          <a:p>
            <a:pPr fontAlgn="base"/>
            <a:r>
              <a:rPr lang="nb-NO" sz="2400" b="1">
                <a:solidFill>
                  <a:srgbClr val="00B0F0"/>
                </a:solidFill>
              </a:rPr>
              <a:t>Prioriterte prosjekt som krever ressurser utover det ordinære driftsbudsjettet</a:t>
            </a:r>
            <a:r>
              <a:rPr lang="nb-NO" sz="2400">
                <a:solidFill>
                  <a:srgbClr val="00B0F0"/>
                </a:solidFill>
              </a:rPr>
              <a:t> </a:t>
            </a:r>
          </a:p>
          <a:p>
            <a:pPr fontAlgn="base"/>
            <a:r>
              <a:rPr lang="nb-NO" sz="2400" b="1">
                <a:solidFill>
                  <a:srgbClr val="00B0F0"/>
                </a:solidFill>
              </a:rPr>
              <a:t>(satsingsområder og hovedprioriteringer)</a:t>
            </a:r>
            <a:r>
              <a:rPr lang="nb-NO" sz="2400">
                <a:solidFill>
                  <a:srgbClr val="00B0F0"/>
                </a:solidFill>
              </a:rPr>
              <a:t> </a:t>
            </a:r>
          </a:p>
        </p:txBody>
      </p:sp>
      <p:sp>
        <p:nvSpPr>
          <p:cNvPr id="7" name="TekstSylinder 6">
            <a:extLst>
              <a:ext uri="{FF2B5EF4-FFF2-40B4-BE49-F238E27FC236}">
                <a16:creationId xmlns:a16="http://schemas.microsoft.com/office/drawing/2014/main" id="{68E4481F-681A-C01C-D274-C17C1EF79C14}"/>
              </a:ext>
            </a:extLst>
          </p:cNvPr>
          <p:cNvSpPr txBox="1"/>
          <p:nvPr/>
        </p:nvSpPr>
        <p:spPr>
          <a:xfrm>
            <a:off x="408472" y="1028343"/>
            <a:ext cx="10171136" cy="4247317"/>
          </a:xfrm>
          <a:prstGeom prst="rect">
            <a:avLst/>
          </a:prstGeom>
          <a:noFill/>
        </p:spPr>
        <p:txBody>
          <a:bodyPr wrap="square">
            <a:spAutoFit/>
          </a:bodyPr>
          <a:lstStyle/>
          <a:p>
            <a:endParaRPr lang="nb-NO"/>
          </a:p>
          <a:p>
            <a:r>
              <a:rPr lang="nb-NO" b="1"/>
              <a:t>1. Styrke nærmiljøsatsingen med spesiell vekt på områdene i og rundt Trondheim </a:t>
            </a:r>
          </a:p>
          <a:p>
            <a:r>
              <a:rPr lang="nb-NO"/>
              <a:t>1.1 Ferdigstille </a:t>
            </a:r>
            <a:r>
              <a:rPr lang="nb-NO" u="sng" err="1"/>
              <a:t>Masstua</a:t>
            </a:r>
            <a:r>
              <a:rPr lang="nb-NO" u="sng"/>
              <a:t> på Rønnin</a:t>
            </a:r>
            <a:r>
              <a:rPr lang="nb-NO"/>
              <a:t>gen (TTs første ubetjente hytte i Bymarka) til 5 desember 2026. </a:t>
            </a:r>
          </a:p>
          <a:p>
            <a:r>
              <a:rPr lang="nb-NO"/>
              <a:t>1.2 Prosjektering av </a:t>
            </a:r>
            <a:r>
              <a:rPr lang="nb-NO" u="sng" err="1"/>
              <a:t>Gråkallhytta</a:t>
            </a:r>
            <a:r>
              <a:rPr lang="nb-NO"/>
              <a:t> (åpnes i 2027)</a:t>
            </a:r>
          </a:p>
          <a:p>
            <a:r>
              <a:rPr lang="nb-NO"/>
              <a:t>1.3 Bygging av </a:t>
            </a:r>
            <a:r>
              <a:rPr lang="nb-NO" u="sng"/>
              <a:t>ny lavvo på Rønningen </a:t>
            </a:r>
          </a:p>
          <a:p>
            <a:endParaRPr lang="nb-NO" u="sng"/>
          </a:p>
          <a:p>
            <a:endParaRPr lang="nb-NO"/>
          </a:p>
          <a:p>
            <a:r>
              <a:rPr lang="nb-NO" b="1"/>
              <a:t>2. Ta vare på og videreutvikle våre unike hytter og ruter i fjellet</a:t>
            </a:r>
            <a:endParaRPr lang="nb-NO"/>
          </a:p>
          <a:p>
            <a:r>
              <a:rPr lang="nb-NO"/>
              <a:t>2.1 Forbedring av kjøkkenfasiliteter </a:t>
            </a:r>
            <a:r>
              <a:rPr lang="nb-NO" u="sng"/>
              <a:t>Trollheimshytta </a:t>
            </a:r>
          </a:p>
          <a:p>
            <a:r>
              <a:rPr lang="nb-NO"/>
              <a:t>2.2 Utbedring av </a:t>
            </a:r>
            <a:r>
              <a:rPr lang="nb-NO" err="1"/>
              <a:t>pumpehus</a:t>
            </a:r>
            <a:r>
              <a:rPr lang="nb-NO"/>
              <a:t> for vann på </a:t>
            </a:r>
            <a:r>
              <a:rPr lang="nb-NO" u="sng"/>
              <a:t>Trollheimshytta</a:t>
            </a:r>
            <a:r>
              <a:rPr lang="nb-NO"/>
              <a:t> (sikre vannkvaliteten) </a:t>
            </a:r>
          </a:p>
          <a:p>
            <a:r>
              <a:rPr lang="nb-NO"/>
              <a:t>2.3 Ferdigstille tak på </a:t>
            </a:r>
            <a:r>
              <a:rPr lang="nb-NO" u="sng"/>
              <a:t>Gjevilvasshytta </a:t>
            </a:r>
          </a:p>
          <a:p>
            <a:r>
              <a:rPr lang="nb-NO"/>
              <a:t>2.4 Reparasjon av eksisterende bru over </a:t>
            </a:r>
            <a:r>
              <a:rPr lang="nb-NO" u="sng" err="1"/>
              <a:t>Minilla</a:t>
            </a:r>
            <a:r>
              <a:rPr lang="nb-NO" u="sng"/>
              <a:t>.  </a:t>
            </a:r>
          </a:p>
          <a:p>
            <a:r>
              <a:rPr lang="nb-NO"/>
              <a:t>2.5 Sikre tilstrekkelig kapasitet til systematisk kvalitetssikring av innhold på </a:t>
            </a:r>
            <a:r>
              <a:rPr lang="nb-NO" u="sng"/>
              <a:t>UT.no</a:t>
            </a:r>
            <a:r>
              <a:rPr lang="nb-NO"/>
              <a:t>, med særlig prioritet på kartinntegning og informasjonen er korrekt og trygg for brukerne. </a:t>
            </a:r>
          </a:p>
          <a:p>
            <a:endParaRPr lang="nb-NO"/>
          </a:p>
        </p:txBody>
      </p:sp>
    </p:spTree>
    <p:extLst>
      <p:ext uri="{BB962C8B-B14F-4D97-AF65-F5344CB8AC3E}">
        <p14:creationId xmlns:p14="http://schemas.microsoft.com/office/powerpoint/2010/main" val="3478864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3D54-D42B-2A8C-A9E0-EB94302C5A39}"/>
            </a:ext>
          </a:extLst>
        </p:cNvPr>
        <p:cNvGrpSpPr/>
        <p:nvPr/>
      </p:nvGrpSpPr>
      <p:grpSpPr>
        <a:xfrm>
          <a:off x="0" y="0"/>
          <a:ext cx="0" cy="0"/>
          <a:chOff x="0" y="0"/>
          <a:chExt cx="0" cy="0"/>
        </a:xfrm>
      </p:grpSpPr>
      <p:sp>
        <p:nvSpPr>
          <p:cNvPr id="4" name="TekstSylinder 3">
            <a:extLst>
              <a:ext uri="{FF2B5EF4-FFF2-40B4-BE49-F238E27FC236}">
                <a16:creationId xmlns:a16="http://schemas.microsoft.com/office/drawing/2014/main" id="{99E2447E-0A82-E841-997B-3249D53EFA45}"/>
              </a:ext>
            </a:extLst>
          </p:cNvPr>
          <p:cNvSpPr txBox="1"/>
          <p:nvPr/>
        </p:nvSpPr>
        <p:spPr>
          <a:xfrm>
            <a:off x="271312" y="63798"/>
            <a:ext cx="9212930" cy="707886"/>
          </a:xfrm>
          <a:prstGeom prst="rect">
            <a:avLst/>
          </a:prstGeom>
          <a:noFill/>
        </p:spPr>
        <p:txBody>
          <a:bodyPr wrap="square">
            <a:spAutoFit/>
          </a:bodyPr>
          <a:lstStyle/>
          <a:p>
            <a:pPr fontAlgn="base"/>
            <a:r>
              <a:rPr lang="nb-NO" sz="2000" b="1">
                <a:solidFill>
                  <a:srgbClr val="00B0F0"/>
                </a:solidFill>
              </a:rPr>
              <a:t>Prioriterte prosjekt som krever ressurser utover det ordinære driftsbudsjettet</a:t>
            </a:r>
            <a:r>
              <a:rPr lang="nb-NO" sz="2000">
                <a:solidFill>
                  <a:srgbClr val="00B0F0"/>
                </a:solidFill>
              </a:rPr>
              <a:t> </a:t>
            </a:r>
          </a:p>
          <a:p>
            <a:pPr fontAlgn="base"/>
            <a:r>
              <a:rPr lang="nb-NO" sz="2000" b="1">
                <a:solidFill>
                  <a:srgbClr val="00B0F0"/>
                </a:solidFill>
              </a:rPr>
              <a:t>(satsingsområder og hovedprioriteringer)</a:t>
            </a:r>
            <a:r>
              <a:rPr lang="nb-NO" sz="2000">
                <a:solidFill>
                  <a:srgbClr val="00B0F0"/>
                </a:solidFill>
              </a:rPr>
              <a:t> </a:t>
            </a:r>
          </a:p>
        </p:txBody>
      </p:sp>
      <p:graphicFrame>
        <p:nvGraphicFramePr>
          <p:cNvPr id="2" name="Tabell 1">
            <a:extLst>
              <a:ext uri="{FF2B5EF4-FFF2-40B4-BE49-F238E27FC236}">
                <a16:creationId xmlns:a16="http://schemas.microsoft.com/office/drawing/2014/main" id="{4EF10D57-70CC-5B1F-CF57-E26178912B39}"/>
              </a:ext>
            </a:extLst>
          </p:cNvPr>
          <p:cNvGraphicFramePr>
            <a:graphicFrameLocks noGrp="1"/>
          </p:cNvGraphicFramePr>
          <p:nvPr>
            <p:extLst>
              <p:ext uri="{D42A27DB-BD31-4B8C-83A1-F6EECF244321}">
                <p14:modId xmlns:p14="http://schemas.microsoft.com/office/powerpoint/2010/main" val="3240157732"/>
              </p:ext>
            </p:extLst>
          </p:nvPr>
        </p:nvGraphicFramePr>
        <p:xfrm>
          <a:off x="271312" y="855978"/>
          <a:ext cx="10839120" cy="4968240"/>
        </p:xfrm>
        <a:graphic>
          <a:graphicData uri="http://schemas.openxmlformats.org/drawingml/2006/table">
            <a:tbl>
              <a:tblPr/>
              <a:tblGrid>
                <a:gridCol w="10839120">
                  <a:extLst>
                    <a:ext uri="{9D8B030D-6E8A-4147-A177-3AD203B41FA5}">
                      <a16:colId xmlns:a16="http://schemas.microsoft.com/office/drawing/2014/main" val="1585741588"/>
                    </a:ext>
                  </a:extLst>
                </a:gridCol>
              </a:tblGrid>
              <a:tr h="314325">
                <a:tc>
                  <a:txBody>
                    <a:bodyPr/>
                    <a:lstStyle/>
                    <a:p>
                      <a:pPr algn="l" rtl="0" fontAlgn="base">
                        <a:lnSpc>
                          <a:spcPct val="100000"/>
                        </a:lnSpc>
                        <a:buNone/>
                      </a:pPr>
                      <a:r>
                        <a:rPr lang="nb-NO" sz="1800" b="1" i="0" u="none" strike="noStrike">
                          <a:solidFill>
                            <a:srgbClr val="000000"/>
                          </a:solidFill>
                          <a:effectLst/>
                          <a:latin typeface="Calibri" panose="020F0502020204030204" pitchFamily="34" charset="0"/>
                        </a:rPr>
                        <a:t>3. Øke besøket på hyttene</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3.1 Prosjektering/bygging av nye </a:t>
                      </a:r>
                      <a:r>
                        <a:rPr lang="nb-NO" sz="1800" b="0" i="0" u="sng" strike="noStrike">
                          <a:solidFill>
                            <a:srgbClr val="000000"/>
                          </a:solidFill>
                          <a:effectLst/>
                          <a:latin typeface="Calibri" panose="020F0502020204030204" pitchFamily="34" charset="0"/>
                        </a:rPr>
                        <a:t>småhus ved Gjevilvasshytta </a:t>
                      </a:r>
                      <a:r>
                        <a:rPr lang="nb-NO" sz="1800" b="0" i="0" u="none" strike="noStrike">
                          <a:solidFill>
                            <a:srgbClr val="000000"/>
                          </a:solidFill>
                          <a:effectLst/>
                          <a:latin typeface="Calibri" panose="020F0502020204030204" pitchFamily="34" charset="0"/>
                        </a:rPr>
                        <a:t>(byggestart høst 2026/vår 2027).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3.2 Satsing mot </a:t>
                      </a:r>
                      <a:r>
                        <a:rPr lang="nb-NO" sz="1800" b="0" i="0" u="sng" strike="noStrike">
                          <a:solidFill>
                            <a:srgbClr val="000000"/>
                          </a:solidFill>
                          <a:effectLst/>
                          <a:latin typeface="Calibri" panose="020F0502020204030204" pitchFamily="34" charset="0"/>
                        </a:rPr>
                        <a:t>bedriftsmarkedet</a:t>
                      </a:r>
                      <a:r>
                        <a:rPr lang="nb-NO" sz="1800" b="0" i="0" u="none" strike="noStrike">
                          <a:solidFill>
                            <a:srgbClr val="000000"/>
                          </a:solidFill>
                          <a:effectLst/>
                          <a:latin typeface="Calibri" panose="020F0502020204030204" pitchFamily="34" charset="0"/>
                        </a:rPr>
                        <a:t> i lavsesong/skuldersesong og oppgradere AV utstyr på Nedalshytta</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3.3 </a:t>
                      </a:r>
                      <a:r>
                        <a:rPr lang="nb-NO" sz="1800" b="0" i="0" u="sng" strike="noStrike">
                          <a:solidFill>
                            <a:srgbClr val="000000"/>
                          </a:solidFill>
                          <a:effectLst/>
                          <a:latin typeface="Calibri" panose="020F0502020204030204" pitchFamily="34" charset="0"/>
                        </a:rPr>
                        <a:t>Tilbudskampanjer</a:t>
                      </a:r>
                      <a:r>
                        <a:rPr lang="nb-NO" sz="1800" b="0" i="0" u="none" strike="noStrike">
                          <a:solidFill>
                            <a:srgbClr val="000000"/>
                          </a:solidFill>
                          <a:effectLst/>
                          <a:latin typeface="Calibri" panose="020F0502020204030204" pitchFamily="34" charset="0"/>
                        </a:rPr>
                        <a:t> i skuldersesongene og vinterferie/påske</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3.4 </a:t>
                      </a:r>
                      <a:r>
                        <a:rPr lang="nb-NO" sz="1800" b="0" i="0" u="sng" strike="noStrike">
                          <a:solidFill>
                            <a:srgbClr val="000000"/>
                          </a:solidFill>
                          <a:effectLst/>
                          <a:latin typeface="Calibri" panose="020F0502020204030204" pitchFamily="34" charset="0"/>
                        </a:rPr>
                        <a:t>Digitale markedskampanjer </a:t>
                      </a:r>
                      <a:r>
                        <a:rPr lang="nb-NO" sz="1800" b="0" i="0" u="none" strike="noStrike">
                          <a:solidFill>
                            <a:srgbClr val="000000"/>
                          </a:solidFill>
                          <a:effectLst/>
                          <a:latin typeface="Calibri" panose="020F0502020204030204" pitchFamily="34" charset="0"/>
                        </a:rPr>
                        <a:t>mot ulike målgrupper med mål om å besøksvekst på TTs hytter.</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3.5 Etablere en varig </a:t>
                      </a:r>
                      <a:r>
                        <a:rPr lang="nb-NO" sz="1800" b="0" i="0" u="sng" strike="noStrike">
                          <a:solidFill>
                            <a:srgbClr val="000000"/>
                          </a:solidFill>
                          <a:effectLst/>
                          <a:latin typeface="Calibri" panose="020F0502020204030204" pitchFamily="34" charset="0"/>
                        </a:rPr>
                        <a:t>drifts- og utviklingsmodell for UT.no</a:t>
                      </a:r>
                      <a:r>
                        <a:rPr lang="nb-NO" sz="1800" b="0" i="0" u="none" strike="noStrike">
                          <a:solidFill>
                            <a:srgbClr val="000000"/>
                          </a:solidFill>
                          <a:effectLst/>
                          <a:latin typeface="Calibri" panose="020F0502020204030204" pitchFamily="34" charset="0"/>
                        </a:rPr>
                        <a:t> (ressurser, rutiner og samspill mot dnt.no/tt), slik at TT kan videreutvikle innhold, utnytte nye funksjoner og gradvis koble på og lære opp frivillige bidragsytere.</a:t>
                      </a:r>
                      <a:r>
                        <a:rPr lang="nb-NO" sz="1800" b="0" i="0">
                          <a:solidFill>
                            <a:srgbClr val="000000"/>
                          </a:solidFill>
                          <a:effectLst/>
                          <a:latin typeface="Calibri" panose="020F0502020204030204" pitchFamily="34" charset="0"/>
                        </a:rPr>
                        <a:t> </a:t>
                      </a:r>
                    </a:p>
                    <a:p>
                      <a:pPr algn="l" rtl="0" fontAlgn="base">
                        <a:lnSpc>
                          <a:spcPct val="100000"/>
                        </a:lnSpc>
                        <a:buNone/>
                      </a:pPr>
                      <a:endParaRPr lang="nb-NO" sz="2800" b="0" i="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511137372"/>
                  </a:ext>
                </a:extLst>
              </a:tr>
              <a:tr h="400050">
                <a:tc>
                  <a:txBody>
                    <a:bodyPr/>
                    <a:lstStyle/>
                    <a:p>
                      <a:pPr algn="l" rtl="0" fontAlgn="base">
                        <a:lnSpc>
                          <a:spcPct val="100000"/>
                        </a:lnSpc>
                        <a:buNone/>
                      </a:pPr>
                      <a:r>
                        <a:rPr lang="nb-NO" sz="1800" b="1" i="0" u="none" strike="noStrike">
                          <a:solidFill>
                            <a:srgbClr val="000000"/>
                          </a:solidFill>
                          <a:effectLst/>
                          <a:latin typeface="Calibri" panose="020F0502020204030204" pitchFamily="34" charset="0"/>
                        </a:rPr>
                        <a:t>4. Kollektivtransport til fjellet</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4.1 Ombygging og nye småhus på </a:t>
                      </a:r>
                      <a:r>
                        <a:rPr lang="nb-NO" sz="1800" b="0" i="0" u="sng" strike="noStrike">
                          <a:solidFill>
                            <a:srgbClr val="000000"/>
                          </a:solidFill>
                          <a:effectLst/>
                          <a:latin typeface="Calibri" panose="020F0502020204030204" pitchFamily="34" charset="0"/>
                        </a:rPr>
                        <a:t>Græslihytt</a:t>
                      </a:r>
                      <a:r>
                        <a:rPr lang="nb-NO" sz="1800" b="0" i="0" u="none" strike="noStrike">
                          <a:solidFill>
                            <a:srgbClr val="000000"/>
                          </a:solidFill>
                          <a:effectLst/>
                          <a:latin typeface="Calibri" panose="020F0502020204030204" pitchFamily="34" charset="0"/>
                        </a:rPr>
                        <a:t>a (planlagt byggestart 2027)</a:t>
                      </a:r>
                      <a:r>
                        <a:rPr lang="nb-NO" sz="1800" b="0" i="0">
                          <a:solidFill>
                            <a:srgbClr val="000000"/>
                          </a:solidFill>
                          <a:effectLst/>
                          <a:latin typeface="Calibri" panose="020F0502020204030204" pitchFamily="34" charset="0"/>
                        </a:rPr>
                        <a:t> </a:t>
                      </a:r>
                    </a:p>
                    <a:p>
                      <a:pPr algn="l" rtl="0" fontAlgn="base">
                        <a:lnSpc>
                          <a:spcPct val="100000"/>
                        </a:lnSpc>
                        <a:buNone/>
                      </a:pPr>
                      <a:endParaRPr lang="nb-NO" sz="2800" b="0" i="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24157451"/>
                  </a:ext>
                </a:extLst>
              </a:tr>
              <a:tr h="314325">
                <a:tc>
                  <a:txBody>
                    <a:bodyPr/>
                    <a:lstStyle/>
                    <a:p>
                      <a:pPr algn="l" rtl="0" fontAlgn="base">
                        <a:lnSpc>
                          <a:spcPct val="100000"/>
                        </a:lnSpc>
                        <a:buNone/>
                      </a:pPr>
                      <a:r>
                        <a:rPr lang="nb-NO" sz="1800" b="1" i="0" u="none" strike="noStrike">
                          <a:solidFill>
                            <a:srgbClr val="000000"/>
                          </a:solidFill>
                          <a:effectLst/>
                          <a:latin typeface="Calibri" panose="020F0502020204030204" pitchFamily="34" charset="0"/>
                        </a:rPr>
                        <a:t>5. Bærekraft</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5.1 Fullføre solcelleanlegg på </a:t>
                      </a:r>
                      <a:r>
                        <a:rPr lang="nb-NO" sz="1800" b="0" i="0" u="sng" strike="noStrike">
                          <a:solidFill>
                            <a:srgbClr val="000000"/>
                          </a:solidFill>
                          <a:effectLst/>
                          <a:latin typeface="Calibri" panose="020F0502020204030204" pitchFamily="34" charset="0"/>
                        </a:rPr>
                        <a:t>Trollheimshytta</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5.2 Energieffektivisering </a:t>
                      </a:r>
                      <a:r>
                        <a:rPr lang="nb-NO" sz="1800" b="0" i="0" u="sng" strike="noStrike">
                          <a:solidFill>
                            <a:srgbClr val="000000"/>
                          </a:solidFill>
                          <a:effectLst/>
                          <a:latin typeface="Calibri" panose="020F0502020204030204" pitchFamily="34" charset="0"/>
                        </a:rPr>
                        <a:t>Nedalshytta</a:t>
                      </a:r>
                      <a:r>
                        <a:rPr lang="nb-NO" sz="1800" b="0" i="0" u="none" strike="noStrike">
                          <a:solidFill>
                            <a:srgbClr val="000000"/>
                          </a:solidFill>
                          <a:effectLst/>
                          <a:latin typeface="Calibri" panose="020F0502020204030204" pitchFamily="34" charset="0"/>
                        </a:rPr>
                        <a:t> (varmepumper)</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5.3 Solceller og strøm til </a:t>
                      </a:r>
                      <a:r>
                        <a:rPr lang="nb-NO" sz="1800" b="0" i="0" u="sng" strike="noStrike">
                          <a:solidFill>
                            <a:srgbClr val="000000"/>
                          </a:solidFill>
                          <a:effectLst/>
                          <a:latin typeface="Calibri" panose="020F0502020204030204" pitchFamily="34" charset="0"/>
                        </a:rPr>
                        <a:t>Klatrehytta</a:t>
                      </a:r>
                      <a:r>
                        <a:rPr lang="nb-NO" sz="1800" b="0" i="0">
                          <a:solidFill>
                            <a:srgbClr val="000000"/>
                          </a:solidFill>
                          <a:effectLst/>
                          <a:latin typeface="Calibri" panose="020F0502020204030204" pitchFamily="34" charset="0"/>
                        </a:rPr>
                        <a:t> </a:t>
                      </a:r>
                      <a:endParaRPr lang="nb-NO" sz="2800" b="0" i="0">
                        <a:effectLst/>
                      </a:endParaRPr>
                    </a:p>
                    <a:p>
                      <a:pPr algn="l" rtl="0" fontAlgn="base">
                        <a:lnSpc>
                          <a:spcPct val="100000"/>
                        </a:lnSpc>
                        <a:buNone/>
                      </a:pPr>
                      <a:r>
                        <a:rPr lang="nb-NO" sz="1800" b="0" i="0" u="none" strike="noStrike">
                          <a:solidFill>
                            <a:srgbClr val="000000"/>
                          </a:solidFill>
                          <a:effectLst/>
                          <a:latin typeface="Calibri" panose="020F0502020204030204" pitchFamily="34" charset="0"/>
                        </a:rPr>
                        <a:t>5.4 Prosjektering energibygg </a:t>
                      </a:r>
                      <a:r>
                        <a:rPr lang="nb-NO" sz="1800" b="0" i="0" u="sng" strike="noStrike">
                          <a:solidFill>
                            <a:srgbClr val="000000"/>
                          </a:solidFill>
                          <a:effectLst/>
                          <a:latin typeface="Calibri" panose="020F0502020204030204" pitchFamily="34" charset="0"/>
                        </a:rPr>
                        <a:t>Storerikvollen</a:t>
                      </a:r>
                      <a:r>
                        <a:rPr lang="nb-NO" sz="1800" b="0" i="0" u="none" strike="noStrike">
                          <a:solidFill>
                            <a:srgbClr val="000000"/>
                          </a:solidFill>
                          <a:effectLst/>
                          <a:latin typeface="Calibri" panose="020F0502020204030204" pitchFamily="34" charset="0"/>
                        </a:rPr>
                        <a:t> (byggestart 2027)</a:t>
                      </a:r>
                      <a:r>
                        <a:rPr lang="nb-NO" sz="1800" b="0" i="0">
                          <a:solidFill>
                            <a:srgbClr val="000000"/>
                          </a:solidFill>
                          <a:effectLst/>
                          <a:latin typeface="Calibri" panose="020F0502020204030204" pitchFamily="34" charset="0"/>
                        </a:rPr>
                        <a:t> </a:t>
                      </a:r>
                      <a:endParaRPr lang="nb-NO" sz="2800" b="0" i="0">
                        <a:effectLs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00588074"/>
                  </a:ext>
                </a:extLst>
              </a:tr>
            </a:tbl>
          </a:graphicData>
        </a:graphic>
      </p:graphicFrame>
    </p:spTree>
    <p:extLst>
      <p:ext uri="{BB962C8B-B14F-4D97-AF65-F5344CB8AC3E}">
        <p14:creationId xmlns:p14="http://schemas.microsoft.com/office/powerpoint/2010/main" val="2732853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39BCD-7F3D-EF08-3B9B-4D96D607BA9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F633F79-8761-213E-6715-6D3E6B647B6F}"/>
              </a:ext>
            </a:extLst>
          </p:cNvPr>
          <p:cNvSpPr txBox="1">
            <a:spLocks/>
          </p:cNvSpPr>
          <p:nvPr/>
        </p:nvSpPr>
        <p:spPr>
          <a:xfrm>
            <a:off x="839788" y="333153"/>
            <a:ext cx="8194120" cy="6255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en-US" sz="3200" b="1" noProof="0"/>
              <a:t>Sak 65/25 </a:t>
            </a:r>
            <a:r>
              <a:rPr lang="en-US" sz="3200" b="1" noProof="0" err="1"/>
              <a:t>Prosess</a:t>
            </a:r>
            <a:r>
              <a:rPr lang="en-US" sz="3200" b="1" noProof="0"/>
              <a:t> </a:t>
            </a:r>
            <a:r>
              <a:rPr lang="en-US" sz="3200" b="1" noProof="0" err="1"/>
              <a:t>ansettelse</a:t>
            </a:r>
            <a:r>
              <a:rPr lang="en-US" sz="3200" b="1" noProof="0"/>
              <a:t> av </a:t>
            </a:r>
            <a:r>
              <a:rPr lang="en-US" sz="3200" b="1" noProof="0" err="1"/>
              <a:t>ny</a:t>
            </a:r>
            <a:r>
              <a:rPr lang="en-US" sz="3200" b="1" noProof="0"/>
              <a:t> </a:t>
            </a:r>
            <a:r>
              <a:rPr lang="en-US" sz="3200" b="1" noProof="0" err="1"/>
              <a:t>daglig</a:t>
            </a:r>
            <a:r>
              <a:rPr lang="en-US" sz="3200" b="1" noProof="0"/>
              <a:t> </a:t>
            </a:r>
            <a:r>
              <a:rPr lang="en-US" sz="3200" b="1" noProof="0" err="1"/>
              <a:t>leder</a:t>
            </a:r>
            <a:endParaRPr lang="en-US" sz="3200" b="1" i="0" u="none" strike="noStrike" cap="none" spc="0" normalizeH="0" baseline="0" noProof="0">
              <a:ln>
                <a:noFill/>
              </a:ln>
              <a:effectLst/>
              <a:uLnTx/>
              <a:uFillTx/>
            </a:endParaRPr>
          </a:p>
        </p:txBody>
      </p:sp>
      <p:sp>
        <p:nvSpPr>
          <p:cNvPr id="2" name="TekstSylinder 1">
            <a:extLst>
              <a:ext uri="{FF2B5EF4-FFF2-40B4-BE49-F238E27FC236}">
                <a16:creationId xmlns:a16="http://schemas.microsoft.com/office/drawing/2014/main" id="{6DAC8CF4-DF6D-47E6-41AD-593163E75C62}"/>
              </a:ext>
            </a:extLst>
          </p:cNvPr>
          <p:cNvSpPr txBox="1"/>
          <p:nvPr/>
        </p:nvSpPr>
        <p:spPr>
          <a:xfrm>
            <a:off x="839788" y="2057400"/>
            <a:ext cx="7228330" cy="3811588"/>
          </a:xfrm>
          <a:prstGeom prst="rect">
            <a:avLst/>
          </a:prstGeom>
        </p:spPr>
        <p:txBody>
          <a:bodyPr vert="horz" lIns="91440" tIns="45720" rIns="91440" bIns="45720" rtlCol="0">
            <a:normAutofit/>
          </a:bodyPr>
          <a:lstStyle/>
          <a:p>
            <a:pPr defTabSz="914400">
              <a:lnSpc>
                <a:spcPct val="90000"/>
              </a:lnSpc>
              <a:spcBef>
                <a:spcPts val="1000"/>
              </a:spcBef>
            </a:pPr>
            <a:r>
              <a:rPr lang="nb-NO" sz="1600" b="1" kern="1200" noProof="0">
                <a:latin typeface="+mn-lt"/>
                <a:ea typeface="+mn-ea"/>
                <a:cs typeface="+mn-cs"/>
              </a:rPr>
              <a:t>Forslag til vedtak: </a:t>
            </a:r>
          </a:p>
          <a:p>
            <a:pPr defTabSz="914400">
              <a:lnSpc>
                <a:spcPct val="90000"/>
              </a:lnSpc>
              <a:spcBef>
                <a:spcPts val="1000"/>
              </a:spcBef>
            </a:pPr>
            <a:endParaRPr lang="nb-NO" sz="1600" kern="1200" noProof="0">
              <a:latin typeface="+mn-lt"/>
              <a:ea typeface="+mn-ea"/>
              <a:cs typeface="+mn-cs"/>
            </a:endParaRPr>
          </a:p>
          <a:p>
            <a:pPr defTabSz="914400">
              <a:lnSpc>
                <a:spcPct val="90000"/>
              </a:lnSpc>
              <a:spcBef>
                <a:spcPts val="1000"/>
              </a:spcBef>
            </a:pPr>
            <a:r>
              <a:rPr lang="nb-NO" sz="1600" kern="1200" noProof="0">
                <a:latin typeface="+mn-lt"/>
                <a:ea typeface="+mn-ea"/>
                <a:cs typeface="+mn-cs"/>
              </a:rPr>
              <a:t>Prognose for 2025 tas til orientering </a:t>
            </a:r>
          </a:p>
          <a:p>
            <a:pPr defTabSz="914400">
              <a:lnSpc>
                <a:spcPct val="90000"/>
              </a:lnSpc>
              <a:spcBef>
                <a:spcPts val="1000"/>
              </a:spcBef>
            </a:pPr>
            <a:endParaRPr lang="nb-NO" sz="1600" kern="1200" noProof="0">
              <a:latin typeface="+mn-lt"/>
              <a:ea typeface="+mn-ea"/>
              <a:cs typeface="+mn-cs"/>
            </a:endParaRPr>
          </a:p>
          <a:p>
            <a:pPr defTabSz="914400">
              <a:lnSpc>
                <a:spcPct val="90000"/>
              </a:lnSpc>
              <a:spcBef>
                <a:spcPts val="1000"/>
              </a:spcBef>
            </a:pPr>
            <a:r>
              <a:rPr lang="nb-NO" sz="1600" kern="1200" noProof="0">
                <a:latin typeface="+mn-lt"/>
                <a:ea typeface="+mn-ea"/>
                <a:cs typeface="+mn-cs"/>
              </a:rPr>
              <a:t>Styret vedtar Innspill til budsjettforutsetningene som tas med i budsjettforslaget som skal behandles i styremøte februar 2026</a:t>
            </a:r>
          </a:p>
          <a:p>
            <a:pPr defTabSz="914400">
              <a:lnSpc>
                <a:spcPct val="90000"/>
              </a:lnSpc>
              <a:spcBef>
                <a:spcPts val="1000"/>
              </a:spcBef>
            </a:pPr>
            <a:endParaRPr lang="nb-NO" sz="1600" kern="1200" noProof="0">
              <a:latin typeface="+mn-lt"/>
              <a:ea typeface="+mn-ea"/>
              <a:cs typeface="+mn-cs"/>
            </a:endParaRPr>
          </a:p>
        </p:txBody>
      </p:sp>
    </p:spTree>
    <p:extLst>
      <p:ext uri="{BB962C8B-B14F-4D97-AF65-F5344CB8AC3E}">
        <p14:creationId xmlns:p14="http://schemas.microsoft.com/office/powerpoint/2010/main" val="33213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B25B058D-8201-CC4A-19F0-71C1AF57C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0188" y="1500187"/>
            <a:ext cx="6858000" cy="3857625"/>
          </a:xfrm>
          <a:prstGeom prst="rect">
            <a:avLst/>
          </a:prstGeom>
        </p:spPr>
      </p:pic>
      <p:sp>
        <p:nvSpPr>
          <p:cNvPr id="2" name="Title 1">
            <a:extLst>
              <a:ext uri="{FF2B5EF4-FFF2-40B4-BE49-F238E27FC236}">
                <a16:creationId xmlns:a16="http://schemas.microsoft.com/office/drawing/2014/main" id="{21FCB6D7-C176-1AA2-A0F6-DA7E852ABC9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nb-NO" sz="4400" noProof="0"/>
              <a:t>Sak 66/25 Vedtektsendringer i TTF</a:t>
            </a:r>
            <a:endParaRPr lang="nb-NO" sz="4400" i="0" u="none" strike="noStrike" cap="none" spc="0" normalizeH="0" baseline="0" noProof="0">
              <a:ln>
                <a:noFill/>
              </a:ln>
              <a:effectLst/>
              <a:uLnTx/>
              <a:uFillTx/>
            </a:endParaRPr>
          </a:p>
        </p:txBody>
      </p:sp>
      <p:sp>
        <p:nvSpPr>
          <p:cNvPr id="13" name="TextBox 4">
            <a:extLst>
              <a:ext uri="{FF2B5EF4-FFF2-40B4-BE49-F238E27FC236}">
                <a16:creationId xmlns:a16="http://schemas.microsoft.com/office/drawing/2014/main" id="{8890A551-D6EC-B444-A334-20892AE53548}"/>
              </a:ext>
            </a:extLst>
          </p:cNvPr>
          <p:cNvSpPr txBox="1"/>
          <p:nvPr/>
        </p:nvSpPr>
        <p:spPr>
          <a:xfrm>
            <a:off x="3857625" y="1490345"/>
            <a:ext cx="7951754" cy="4351338"/>
          </a:xfrm>
          <a:prstGeom prst="rect">
            <a:avLst/>
          </a:prstGeom>
        </p:spPr>
        <p:txBody>
          <a:bodyPr vert="horz" lIns="91440" tIns="45720" rIns="91440" bIns="45720" rtlCol="0">
            <a:normAutofit/>
          </a:bodyPr>
          <a:lstStyle/>
          <a:p>
            <a:pPr marL="228600" indent="-228600" defTabSz="914400">
              <a:lnSpc>
                <a:spcPct val="90000"/>
              </a:lnSpc>
              <a:spcBef>
                <a:spcPts val="1000"/>
              </a:spcBef>
              <a:buFont typeface="Arial" panose="020B0604020202020204" pitchFamily="34" charset="0"/>
              <a:buChar char="•"/>
            </a:pPr>
            <a:endParaRPr lang="nb-NO" sz="1500" noProof="0"/>
          </a:p>
        </p:txBody>
      </p:sp>
      <p:graphicFrame>
        <p:nvGraphicFramePr>
          <p:cNvPr id="3" name="Tabell 2">
            <a:extLst>
              <a:ext uri="{FF2B5EF4-FFF2-40B4-BE49-F238E27FC236}">
                <a16:creationId xmlns:a16="http://schemas.microsoft.com/office/drawing/2014/main" id="{FB9D100F-06E4-44BA-DC57-BD37821A4576}"/>
              </a:ext>
            </a:extLst>
          </p:cNvPr>
          <p:cNvGraphicFramePr>
            <a:graphicFrameLocks noGrp="1"/>
          </p:cNvGraphicFramePr>
          <p:nvPr>
            <p:extLst>
              <p:ext uri="{D42A27DB-BD31-4B8C-83A1-F6EECF244321}">
                <p14:modId xmlns:p14="http://schemas.microsoft.com/office/powerpoint/2010/main" val="3930001705"/>
              </p:ext>
            </p:extLst>
          </p:nvPr>
        </p:nvGraphicFramePr>
        <p:xfrm>
          <a:off x="4280169" y="1361872"/>
          <a:ext cx="7684852" cy="5083696"/>
        </p:xfrm>
        <a:graphic>
          <a:graphicData uri="http://schemas.openxmlformats.org/drawingml/2006/table">
            <a:tbl>
              <a:tblPr/>
              <a:tblGrid>
                <a:gridCol w="7684852">
                  <a:extLst>
                    <a:ext uri="{9D8B030D-6E8A-4147-A177-3AD203B41FA5}">
                      <a16:colId xmlns:a16="http://schemas.microsoft.com/office/drawing/2014/main" val="7521853"/>
                    </a:ext>
                  </a:extLst>
                </a:gridCol>
              </a:tblGrid>
              <a:tr h="5083696">
                <a:tc>
                  <a:txBody>
                    <a:bodyPr/>
                    <a:lstStyle/>
                    <a:p>
                      <a:pPr>
                        <a:buNone/>
                      </a:pPr>
                      <a:endParaRPr lang="nb-NO" sz="2400">
                        <a:solidFill>
                          <a:srgbClr val="000000"/>
                        </a:solidFill>
                        <a:effectLst/>
                        <a:latin typeface="Times New Roman" panose="02020603050405020304" pitchFamily="18" charset="0"/>
                        <a:ea typeface="Times New Roman" panose="02020603050405020304" pitchFamily="18" charset="0"/>
                      </a:endParaRPr>
                    </a:p>
                    <a:p>
                      <a:pPr>
                        <a:buNone/>
                      </a:pPr>
                      <a:r>
                        <a:rPr lang="nb-NO" sz="2400">
                          <a:solidFill>
                            <a:srgbClr val="000000"/>
                          </a:solidFill>
                          <a:effectLst/>
                          <a:latin typeface="Arial" panose="020B0604020202020204" pitchFamily="34" charset="0"/>
                          <a:ea typeface="Times New Roman" panose="02020603050405020304" pitchFamily="18" charset="0"/>
                        </a:rPr>
                        <a:t>TTF har på sitt årsmøte i 2025 gjort endringer i sine vedtekter, se vedlegg.</a:t>
                      </a:r>
                    </a:p>
                    <a:p>
                      <a:pPr>
                        <a:buNone/>
                      </a:pPr>
                      <a:endParaRPr lang="nb-NO" sz="2400">
                        <a:solidFill>
                          <a:srgbClr val="000000"/>
                        </a:solidFill>
                        <a:effectLst/>
                        <a:latin typeface="Arial" panose="020B0604020202020204" pitchFamily="34" charset="0"/>
                        <a:ea typeface="Times New Roman" panose="02020603050405020304" pitchFamily="18" charset="0"/>
                      </a:endParaRPr>
                    </a:p>
                    <a:p>
                      <a:pPr>
                        <a:buNone/>
                      </a:pPr>
                      <a:r>
                        <a:rPr lang="nb-NO" sz="2400">
                          <a:solidFill>
                            <a:srgbClr val="000000"/>
                          </a:solidFill>
                          <a:effectLst/>
                          <a:latin typeface="Arial"/>
                          <a:ea typeface="Times New Roman" panose="02020603050405020304" pitchFamily="18" charset="0"/>
                        </a:rPr>
                        <a:t>Endringene består i endring i valgperioden for styremedlemmer, og regler for innkalling til årsmøtet</a:t>
                      </a:r>
                    </a:p>
                    <a:p>
                      <a:pPr>
                        <a:buNone/>
                      </a:pPr>
                      <a:endParaRPr lang="nb-NO" sz="2400">
                        <a:solidFill>
                          <a:srgbClr val="000000"/>
                        </a:solidFill>
                        <a:effectLst/>
                        <a:latin typeface="Times New Roman" panose="02020603050405020304" pitchFamily="18" charset="0"/>
                        <a:ea typeface="Times New Roman" panose="02020603050405020304" pitchFamily="18" charset="0"/>
                      </a:endParaRPr>
                    </a:p>
                    <a:p>
                      <a:pPr>
                        <a:buNone/>
                      </a:pPr>
                      <a:r>
                        <a:rPr lang="nb-NO" sz="2400">
                          <a:solidFill>
                            <a:srgbClr val="000000"/>
                          </a:solidFill>
                          <a:effectLst/>
                          <a:latin typeface="Arial" panose="020B0604020202020204" pitchFamily="34" charset="0"/>
                          <a:ea typeface="Times New Roman" panose="02020603050405020304" pitchFamily="18" charset="0"/>
                        </a:rPr>
                        <a:t>Disse vedtektene sier også at endringer skal godkjennes av hovedstyret i TT. </a:t>
                      </a:r>
                      <a:endParaRPr lang="nb-NO" sz="2400">
                        <a:solidFill>
                          <a:srgbClr val="000000"/>
                        </a:solidFill>
                        <a:effectLst/>
                        <a:latin typeface="Times New Roman" panose="02020603050405020304" pitchFamily="18" charset="0"/>
                        <a:ea typeface="Times New Roman" panose="02020603050405020304" pitchFamily="18" charset="0"/>
                      </a:endParaRPr>
                    </a:p>
                    <a:p>
                      <a:pPr>
                        <a:buNone/>
                      </a:pPr>
                      <a:endParaRPr lang="nb-NO" sz="2400">
                        <a:solidFill>
                          <a:srgbClr val="000000"/>
                        </a:solidFill>
                        <a:effectLst/>
                        <a:latin typeface="Times New Roman" panose="02020603050405020304" pitchFamily="18" charset="0"/>
                        <a:ea typeface="Times New Roman" panose="02020603050405020304" pitchFamily="18" charset="0"/>
                      </a:endParaRPr>
                    </a:p>
                    <a:p>
                      <a:pPr>
                        <a:buNone/>
                      </a:pPr>
                      <a:r>
                        <a:rPr lang="nb-NO" sz="2400" b="1">
                          <a:solidFill>
                            <a:schemeClr val="tx1"/>
                          </a:solidFill>
                          <a:effectLst/>
                          <a:latin typeface="Arial" panose="020B0604020202020204" pitchFamily="34" charset="0"/>
                          <a:ea typeface="Times New Roman" panose="02020603050405020304" pitchFamily="18" charset="0"/>
                        </a:rPr>
                        <a:t>Forslag til vedtak:</a:t>
                      </a:r>
                      <a:endParaRPr lang="nb-NO" sz="2400">
                        <a:solidFill>
                          <a:schemeClr val="tx1"/>
                        </a:solidFill>
                        <a:effectLst/>
                        <a:latin typeface="Times New Roman" panose="02020603050405020304" pitchFamily="18" charset="0"/>
                        <a:ea typeface="Times New Roman" panose="02020603050405020304" pitchFamily="18" charset="0"/>
                      </a:endParaRPr>
                    </a:p>
                    <a:p>
                      <a:pPr>
                        <a:buNone/>
                      </a:pPr>
                      <a:r>
                        <a:rPr lang="nb-NO" sz="2400">
                          <a:solidFill>
                            <a:schemeClr val="tx1"/>
                          </a:solidFill>
                          <a:effectLst/>
                          <a:latin typeface="Arial" panose="020B0604020202020204" pitchFamily="34" charset="0"/>
                          <a:ea typeface="Times New Roman" panose="02020603050405020304" pitchFamily="18" charset="0"/>
                        </a:rPr>
                        <a:t>Styret gis sin godkjenning til </a:t>
                      </a:r>
                      <a:r>
                        <a:rPr lang="nb-NO" sz="2400" err="1">
                          <a:solidFill>
                            <a:schemeClr val="tx1"/>
                          </a:solidFill>
                          <a:effectLst/>
                          <a:latin typeface="Arial" panose="020B0604020202020204" pitchFamily="34" charset="0"/>
                          <a:ea typeface="Times New Roman" panose="02020603050405020304" pitchFamily="18" charset="0"/>
                        </a:rPr>
                        <a:t>TTFs</a:t>
                      </a:r>
                      <a:r>
                        <a:rPr lang="nb-NO" sz="2400">
                          <a:solidFill>
                            <a:schemeClr val="tx1"/>
                          </a:solidFill>
                          <a:effectLst/>
                          <a:latin typeface="Arial" panose="020B0604020202020204" pitchFamily="34" charset="0"/>
                          <a:ea typeface="Times New Roman" panose="02020603050405020304" pitchFamily="18" charset="0"/>
                        </a:rPr>
                        <a:t> reviderte vedtekter, og anerkjenner solid organisatorisk arbeid i gruppa.</a:t>
                      </a:r>
                      <a:endParaRPr lang="nb-NO" sz="2400">
                        <a:solidFill>
                          <a:schemeClr val="tx1"/>
                        </a:solidFill>
                        <a:effectLst/>
                        <a:latin typeface="Times New Roman" panose="02020603050405020304" pitchFamily="18" charset="0"/>
                        <a:ea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3708589"/>
                  </a:ext>
                </a:extLst>
              </a:tr>
            </a:tbl>
          </a:graphicData>
        </a:graphic>
      </p:graphicFrame>
    </p:spTree>
    <p:extLst>
      <p:ext uri="{BB962C8B-B14F-4D97-AF65-F5344CB8AC3E}">
        <p14:creationId xmlns:p14="http://schemas.microsoft.com/office/powerpoint/2010/main" val="32084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96570-FFC4-E562-4A45-2D951996140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A7FC798-7E30-B95D-5C86-FB00D7F80D9D}"/>
              </a:ext>
            </a:extLst>
          </p:cNvPr>
          <p:cNvSpPr txBox="1">
            <a:spLocks/>
          </p:cNvSpPr>
          <p:nvPr/>
        </p:nvSpPr>
        <p:spPr>
          <a:xfrm>
            <a:off x="839788" y="333153"/>
            <a:ext cx="8194120" cy="6255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en-US" sz="3200" b="1" noProof="0"/>
              <a:t>Sak 67/25 Prosess ansettelse av ny daglig leder</a:t>
            </a:r>
            <a:endParaRPr lang="en-US" sz="3200" b="1" i="0" u="none" strike="noStrike" cap="none" spc="0" normalizeH="0" baseline="0" noProof="0">
              <a:ln>
                <a:noFill/>
              </a:ln>
              <a:effectLst/>
              <a:uLnTx/>
              <a:uFillTx/>
            </a:endParaRPr>
          </a:p>
        </p:txBody>
      </p:sp>
      <p:pic>
        <p:nvPicPr>
          <p:cNvPr id="7" name="Bilde 6">
            <a:extLst>
              <a:ext uri="{FF2B5EF4-FFF2-40B4-BE49-F238E27FC236}">
                <a16:creationId xmlns:a16="http://schemas.microsoft.com/office/drawing/2014/main" id="{8D717DC6-B916-4603-8883-39130FD71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86847" y="2062390"/>
            <a:ext cx="4873625" cy="2741414"/>
          </a:xfrm>
          <a:prstGeom prst="rect">
            <a:avLst/>
          </a:prstGeom>
          <a:noFill/>
        </p:spPr>
      </p:pic>
      <p:sp>
        <p:nvSpPr>
          <p:cNvPr id="2" name="TekstSylinder 1">
            <a:extLst>
              <a:ext uri="{FF2B5EF4-FFF2-40B4-BE49-F238E27FC236}">
                <a16:creationId xmlns:a16="http://schemas.microsoft.com/office/drawing/2014/main" id="{FA061500-EE86-F15B-7993-B195BA878ECA}"/>
              </a:ext>
            </a:extLst>
          </p:cNvPr>
          <p:cNvSpPr txBox="1"/>
          <p:nvPr/>
        </p:nvSpPr>
        <p:spPr>
          <a:xfrm>
            <a:off x="839788" y="2057400"/>
            <a:ext cx="7228330" cy="3811588"/>
          </a:xfrm>
          <a:prstGeom prst="rect">
            <a:avLst/>
          </a:prstGeom>
        </p:spPr>
        <p:txBody>
          <a:bodyPr vert="horz" lIns="91440" tIns="45720" rIns="91440" bIns="45720" rtlCol="0">
            <a:normAutofit/>
          </a:bodyPr>
          <a:lstStyle/>
          <a:p>
            <a:pPr defTabSz="914400">
              <a:lnSpc>
                <a:spcPct val="90000"/>
              </a:lnSpc>
              <a:spcBef>
                <a:spcPts val="1000"/>
              </a:spcBef>
            </a:pPr>
            <a:r>
              <a:rPr lang="nb-NO" sz="2400" kern="1200" noProof="0">
                <a:latin typeface="+mn-lt"/>
                <a:ea typeface="+mn-ea"/>
                <a:cs typeface="+mn-cs"/>
              </a:rPr>
              <a:t>Styreleder gjennomgår foreløpig kravspesifikasjon, forslag til stillingsannonse og forslag til prosess for ansettelsen. </a:t>
            </a:r>
          </a:p>
          <a:p>
            <a:pPr defTabSz="914400">
              <a:lnSpc>
                <a:spcPct val="90000"/>
              </a:lnSpc>
              <a:spcBef>
                <a:spcPts val="1000"/>
              </a:spcBef>
            </a:pPr>
            <a:endParaRPr lang="nb-NO" sz="2400" kern="1200" noProof="0">
              <a:latin typeface="+mn-lt"/>
              <a:ea typeface="+mn-ea"/>
              <a:cs typeface="+mn-cs"/>
            </a:endParaRPr>
          </a:p>
          <a:p>
            <a:pPr defTabSz="914400">
              <a:lnSpc>
                <a:spcPct val="90000"/>
              </a:lnSpc>
              <a:spcBef>
                <a:spcPts val="1000"/>
              </a:spcBef>
            </a:pPr>
            <a:r>
              <a:rPr lang="nb-NO" sz="2400" b="1" kern="1200" noProof="0">
                <a:latin typeface="+mn-lt"/>
                <a:ea typeface="+mn-ea"/>
                <a:cs typeface="+mn-cs"/>
              </a:rPr>
              <a:t>Forlag til vedtak: </a:t>
            </a:r>
          </a:p>
          <a:p>
            <a:pPr defTabSz="914400">
              <a:lnSpc>
                <a:spcPct val="90000"/>
              </a:lnSpc>
              <a:spcBef>
                <a:spcPts val="1000"/>
              </a:spcBef>
            </a:pPr>
            <a:r>
              <a:rPr lang="nb-NO" sz="2400" kern="1200" noProof="0">
                <a:latin typeface="+mn-lt"/>
                <a:ea typeface="+mn-ea"/>
                <a:cs typeface="+mn-cs"/>
              </a:rPr>
              <a:t>Styret godkjenner stillingsutlysningen, med kravspesifikasjon til ny daglig leder. </a:t>
            </a:r>
          </a:p>
          <a:p>
            <a:pPr defTabSz="914400">
              <a:lnSpc>
                <a:spcPct val="90000"/>
              </a:lnSpc>
              <a:spcBef>
                <a:spcPts val="1000"/>
              </a:spcBef>
            </a:pPr>
            <a:r>
              <a:rPr lang="nb-NO" sz="2400" kern="1200" noProof="0">
                <a:latin typeface="+mn-lt"/>
                <a:ea typeface="+mn-ea"/>
                <a:cs typeface="+mn-cs"/>
              </a:rPr>
              <a:t>Styret godkjenner forslaget til prosess fram mot ansettelse. </a:t>
            </a:r>
          </a:p>
          <a:p>
            <a:pPr defTabSz="914400">
              <a:lnSpc>
                <a:spcPct val="90000"/>
              </a:lnSpc>
              <a:spcBef>
                <a:spcPts val="1000"/>
              </a:spcBef>
            </a:pPr>
            <a:endParaRPr lang="nb-NO" sz="1600" kern="1200" noProof="0">
              <a:latin typeface="+mn-lt"/>
              <a:ea typeface="+mn-ea"/>
              <a:cs typeface="+mn-cs"/>
            </a:endParaRPr>
          </a:p>
          <a:p>
            <a:pPr defTabSz="914400">
              <a:lnSpc>
                <a:spcPct val="90000"/>
              </a:lnSpc>
              <a:spcBef>
                <a:spcPts val="1000"/>
              </a:spcBef>
            </a:pPr>
            <a:endParaRPr lang="nb-NO" sz="1600" kern="1200" noProof="0">
              <a:latin typeface="+mn-lt"/>
              <a:ea typeface="+mn-ea"/>
              <a:cs typeface="+mn-cs"/>
            </a:endParaRPr>
          </a:p>
        </p:txBody>
      </p:sp>
    </p:spTree>
    <p:extLst>
      <p:ext uri="{BB962C8B-B14F-4D97-AF65-F5344CB8AC3E}">
        <p14:creationId xmlns:p14="http://schemas.microsoft.com/office/powerpoint/2010/main" val="355109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A081E-3147-A5CD-B31E-4D56093EF7D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CB1E688-33F9-5985-2544-9E2031BCCF8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nb-NO" sz="4400" noProof="0"/>
              <a:t>Sak 62/25 Orienteringssaker</a:t>
            </a:r>
            <a:endParaRPr lang="nb-NO" sz="4400" b="0" i="0" u="none" strike="noStrike" cap="none" spc="0" normalizeH="0" baseline="0" noProof="0">
              <a:ln>
                <a:noFill/>
              </a:ln>
              <a:effectLst/>
              <a:uLnTx/>
              <a:uFillTx/>
            </a:endParaRPr>
          </a:p>
        </p:txBody>
      </p:sp>
      <p:sp>
        <p:nvSpPr>
          <p:cNvPr id="2" name="TekstSylinder 1">
            <a:extLst>
              <a:ext uri="{FF2B5EF4-FFF2-40B4-BE49-F238E27FC236}">
                <a16:creationId xmlns:a16="http://schemas.microsoft.com/office/drawing/2014/main" id="{8BDAED1D-8091-74E7-C724-0BDB38459CC7}"/>
              </a:ext>
            </a:extLst>
          </p:cNvPr>
          <p:cNvSpPr txBox="1"/>
          <p:nvPr/>
        </p:nvSpPr>
        <p:spPr>
          <a:xfrm>
            <a:off x="838200" y="1825625"/>
            <a:ext cx="5181600" cy="4351338"/>
          </a:xfrm>
          <a:prstGeom prst="rect">
            <a:avLst/>
          </a:prstGeom>
        </p:spPr>
        <p:txBody>
          <a:bodyPr vert="horz" lIns="91440" tIns="45720" rIns="91440" bIns="45720" rtlCol="0">
            <a:normAutofit/>
          </a:bodyPr>
          <a:lstStyle/>
          <a:p>
            <a:pPr marL="228600" lvl="1" indent="-228600" defTabSz="914400">
              <a:lnSpc>
                <a:spcPct val="90000"/>
              </a:lnSpc>
              <a:spcBef>
                <a:spcPts val="1000"/>
              </a:spcBef>
              <a:buFont typeface="Arial" panose="020B0604020202020204" pitchFamily="34" charset="0"/>
              <a:buChar char="•"/>
            </a:pPr>
            <a:r>
              <a:rPr lang="nb-NO" sz="1500" noProof="0"/>
              <a:t>Orientering om arbeidet i Landsstyret</a:t>
            </a:r>
          </a:p>
          <a:p>
            <a:pPr marL="685800" lvl="2" indent="-228600" defTabSz="914400">
              <a:lnSpc>
                <a:spcPct val="90000"/>
              </a:lnSpc>
              <a:spcBef>
                <a:spcPts val="1000"/>
              </a:spcBef>
              <a:buFont typeface="Arial" panose="020B0604020202020204" pitchFamily="34" charset="0"/>
              <a:buChar char="•"/>
            </a:pPr>
            <a:r>
              <a:rPr lang="nb-NO" sz="1500" err="1"/>
              <a:t>Higravtinden</a:t>
            </a:r>
            <a:endParaRPr lang="nb-NO" sz="1500" noProof="0"/>
          </a:p>
          <a:p>
            <a:pPr marL="228600" lvl="1" indent="-228600" defTabSz="914400">
              <a:lnSpc>
                <a:spcPct val="90000"/>
              </a:lnSpc>
              <a:spcBef>
                <a:spcPts val="1000"/>
              </a:spcBef>
              <a:buFont typeface="Arial" panose="020B0604020202020204" pitchFamily="34" charset="0"/>
              <a:buChar char="•"/>
            </a:pPr>
            <a:r>
              <a:rPr lang="nb-NO" sz="1500" noProof="0"/>
              <a:t>Orientering fra administrasjonen</a:t>
            </a:r>
          </a:p>
          <a:p>
            <a:pPr marL="685800" lvl="2" indent="-228600" defTabSz="914400">
              <a:lnSpc>
                <a:spcPct val="90000"/>
              </a:lnSpc>
              <a:spcBef>
                <a:spcPts val="1000"/>
              </a:spcBef>
              <a:buFont typeface="Arial" panose="020B0604020202020204" pitchFamily="34" charset="0"/>
              <a:buChar char="•"/>
            </a:pPr>
            <a:r>
              <a:rPr lang="nb-NO" sz="1500"/>
              <a:t>Medlemskap</a:t>
            </a:r>
          </a:p>
          <a:p>
            <a:pPr marL="685800" lvl="2" indent="-228600" defTabSz="914400">
              <a:lnSpc>
                <a:spcPct val="90000"/>
              </a:lnSpc>
              <a:spcBef>
                <a:spcPts val="1000"/>
              </a:spcBef>
              <a:buFont typeface="Arial" panose="020B0604020202020204" pitchFamily="34" charset="0"/>
              <a:buChar char="•"/>
            </a:pPr>
            <a:r>
              <a:rPr lang="nb-NO" sz="1500" noProof="0"/>
              <a:t>Hytteslipp</a:t>
            </a:r>
          </a:p>
          <a:p>
            <a:pPr marL="685800" lvl="2" indent="-228600" defTabSz="914400">
              <a:lnSpc>
                <a:spcPct val="90000"/>
              </a:lnSpc>
              <a:spcBef>
                <a:spcPts val="1000"/>
              </a:spcBef>
              <a:buFont typeface="Arial" panose="020B0604020202020204" pitchFamily="34" charset="0"/>
              <a:buChar char="•"/>
            </a:pPr>
            <a:r>
              <a:rPr lang="nb-NO" sz="1500"/>
              <a:t>Aktivitetsslipp</a:t>
            </a:r>
          </a:p>
          <a:p>
            <a:pPr marL="685800" lvl="2" indent="-228600" defTabSz="914400">
              <a:lnSpc>
                <a:spcPct val="90000"/>
              </a:lnSpc>
              <a:spcBef>
                <a:spcPts val="1000"/>
              </a:spcBef>
              <a:buFont typeface="Arial" panose="020B0604020202020204" pitchFamily="34" charset="0"/>
              <a:buChar char="•"/>
            </a:pPr>
            <a:r>
              <a:rPr lang="nb-NO" sz="1500" noProof="0"/>
              <a:t>Frivillighetsdagen</a:t>
            </a:r>
          </a:p>
          <a:p>
            <a:pPr marL="685800" lvl="2" indent="-228600" defTabSz="914400">
              <a:lnSpc>
                <a:spcPct val="90000"/>
              </a:lnSpc>
              <a:spcBef>
                <a:spcPts val="1000"/>
              </a:spcBef>
              <a:buFont typeface="Arial" panose="020B0604020202020204" pitchFamily="34" charset="0"/>
              <a:buChar char="•"/>
            </a:pPr>
            <a:endParaRPr lang="nb-NO" sz="1500" noProof="0"/>
          </a:p>
          <a:p>
            <a:pPr marL="228600" lvl="1" indent="-228600" defTabSz="914400">
              <a:lnSpc>
                <a:spcPct val="90000"/>
              </a:lnSpc>
              <a:spcBef>
                <a:spcPts val="1000"/>
              </a:spcBef>
              <a:buFont typeface="Arial" panose="020B0604020202020204" pitchFamily="34" charset="0"/>
              <a:buChar char="•"/>
            </a:pPr>
            <a:endParaRPr lang="nb-NO" sz="1500" noProof="0"/>
          </a:p>
        </p:txBody>
      </p:sp>
      <p:pic>
        <p:nvPicPr>
          <p:cNvPr id="5" name="Bilde 4" descr="Et bilde som inneholder utendørs, himmel, snø, vinter">
            <a:extLst>
              <a:ext uri="{FF2B5EF4-FFF2-40B4-BE49-F238E27FC236}">
                <a16:creationId xmlns:a16="http://schemas.microsoft.com/office/drawing/2014/main" id="{07A49BD8-6B06-8DD4-2165-B5CC9FD030FF}"/>
              </a:ext>
            </a:extLst>
          </p:cNvPr>
          <p:cNvPicPr>
            <a:picLocks noChangeAspect="1"/>
          </p:cNvPicPr>
          <p:nvPr/>
        </p:nvPicPr>
        <p:blipFill>
          <a:blip r:embed="rId3">
            <a:extLst>
              <a:ext uri="{28A0092B-C50C-407E-A947-70E740481C1C}">
                <a14:useLocalDpi xmlns:a14="http://schemas.microsoft.com/office/drawing/2010/main" val="0"/>
              </a:ext>
            </a:extLst>
          </a:blip>
          <a:srcRect l="10690" r="-3" b="-3"/>
          <a:stretch>
            <a:fillRect/>
          </a:stretch>
        </p:blipFill>
        <p:spPr>
          <a:xfrm>
            <a:off x="6172200" y="1825625"/>
            <a:ext cx="5181600" cy="4351338"/>
          </a:xfrm>
          <a:prstGeom prst="rect">
            <a:avLst/>
          </a:prstGeom>
          <a:noFill/>
        </p:spPr>
      </p:pic>
    </p:spTree>
    <p:extLst>
      <p:ext uri="{BB962C8B-B14F-4D97-AF65-F5344CB8AC3E}">
        <p14:creationId xmlns:p14="http://schemas.microsoft.com/office/powerpoint/2010/main" val="427494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CE842-4278-1721-90B4-57CFBB95876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EA33367-1A07-5B6E-53EB-DD771D7DC51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nb-NO" sz="4400" noProof="0"/>
              <a:t>Sak 63/25 HMS Årsrapport 2025</a:t>
            </a:r>
            <a:endParaRPr lang="nb-NO" sz="4400" b="0" i="0" u="none" strike="noStrike" cap="none" spc="0" normalizeH="0" baseline="0" noProof="0">
              <a:ln>
                <a:noFill/>
              </a:ln>
              <a:effectLst/>
              <a:uLnTx/>
              <a:uFillTx/>
            </a:endParaRPr>
          </a:p>
        </p:txBody>
      </p:sp>
      <p:sp>
        <p:nvSpPr>
          <p:cNvPr id="2" name="TekstSylinder 1">
            <a:extLst>
              <a:ext uri="{FF2B5EF4-FFF2-40B4-BE49-F238E27FC236}">
                <a16:creationId xmlns:a16="http://schemas.microsoft.com/office/drawing/2014/main" id="{F8A6DED0-BB72-02A1-C061-733915036AA3}"/>
              </a:ext>
            </a:extLst>
          </p:cNvPr>
          <p:cNvSpPr txBox="1"/>
          <p:nvPr/>
        </p:nvSpPr>
        <p:spPr>
          <a:xfrm>
            <a:off x="838200" y="1825625"/>
            <a:ext cx="5181600" cy="4351338"/>
          </a:xfrm>
          <a:prstGeom prst="rect">
            <a:avLst/>
          </a:prstGeom>
        </p:spPr>
        <p:txBody>
          <a:bodyPr vert="horz" lIns="91440" tIns="45720" rIns="91440" bIns="45720" rtlCol="0">
            <a:normAutofit/>
          </a:bodyPr>
          <a:lstStyle/>
          <a:p>
            <a:pPr marL="228600" lvl="1" indent="-228600" defTabSz="914400">
              <a:lnSpc>
                <a:spcPct val="90000"/>
              </a:lnSpc>
              <a:spcBef>
                <a:spcPts val="1000"/>
              </a:spcBef>
              <a:buFont typeface="Arial" panose="020B0604020202020204" pitchFamily="34" charset="0"/>
              <a:buChar char="•"/>
            </a:pPr>
            <a:endParaRPr lang="nb-NO" sz="2800" noProof="0"/>
          </a:p>
        </p:txBody>
      </p:sp>
      <p:pic>
        <p:nvPicPr>
          <p:cNvPr id="7" name="Bilde 6" descr="Et bilde som inneholder utendørs, snø, tre, vinter&#10;&#10;KI-generert innhold kan være feil.">
            <a:extLst>
              <a:ext uri="{FF2B5EF4-FFF2-40B4-BE49-F238E27FC236}">
                <a16:creationId xmlns:a16="http://schemas.microsoft.com/office/drawing/2014/main" id="{D5FF13FF-3675-F455-BE3E-C3C0546BC1EB}"/>
              </a:ext>
            </a:extLst>
          </p:cNvPr>
          <p:cNvPicPr>
            <a:picLocks noChangeAspect="1"/>
          </p:cNvPicPr>
          <p:nvPr/>
        </p:nvPicPr>
        <p:blipFill>
          <a:blip r:embed="rId3">
            <a:extLst>
              <a:ext uri="{28A0092B-C50C-407E-A947-70E740481C1C}">
                <a14:useLocalDpi xmlns:a14="http://schemas.microsoft.com/office/drawing/2010/main" val="0"/>
              </a:ext>
            </a:extLst>
          </a:blip>
          <a:srcRect l="10690" r="-3" b="-3"/>
          <a:stretch>
            <a:fillRect/>
          </a:stretch>
        </p:blipFill>
        <p:spPr>
          <a:xfrm>
            <a:off x="7531466" y="1825625"/>
            <a:ext cx="3973716" cy="3335655"/>
          </a:xfrm>
          <a:prstGeom prst="rect">
            <a:avLst/>
          </a:prstGeom>
          <a:noFill/>
        </p:spPr>
      </p:pic>
      <p:sp>
        <p:nvSpPr>
          <p:cNvPr id="6" name="TekstSylinder 5">
            <a:extLst>
              <a:ext uri="{FF2B5EF4-FFF2-40B4-BE49-F238E27FC236}">
                <a16:creationId xmlns:a16="http://schemas.microsoft.com/office/drawing/2014/main" id="{6354D79A-C2A5-4B0D-A52A-461D9F54E1C3}"/>
              </a:ext>
            </a:extLst>
          </p:cNvPr>
          <p:cNvSpPr txBox="1"/>
          <p:nvPr/>
        </p:nvSpPr>
        <p:spPr>
          <a:xfrm>
            <a:off x="132080" y="1330960"/>
            <a:ext cx="7399386" cy="7162858"/>
          </a:xfrm>
          <a:prstGeom prst="rect">
            <a:avLst/>
          </a:prstGeom>
          <a:noFill/>
        </p:spPr>
        <p:txBody>
          <a:bodyPr wrap="square">
            <a:spAutoFit/>
          </a:bodyPr>
          <a:lstStyle/>
          <a:p>
            <a:pPr>
              <a:lnSpc>
                <a:spcPct val="115000"/>
              </a:lnSpc>
              <a:spcAft>
                <a:spcPts val="1000"/>
              </a:spcAft>
              <a:buNone/>
            </a:pPr>
            <a:r>
              <a:rPr lang="nb-NO" sz="1300" b="1">
                <a:effectLst/>
                <a:latin typeface="Calibri" panose="020F0502020204030204" pitchFamily="34" charset="0"/>
                <a:ea typeface="Times New Roman" panose="02020603050405020304" pitchFamily="18" charset="0"/>
                <a:cs typeface="Times New Roman" panose="02020603050405020304" pitchFamily="18" charset="0"/>
              </a:rPr>
              <a:t>Daglig leders vurdering:</a:t>
            </a:r>
          </a:p>
          <a:p>
            <a:pPr>
              <a:lnSpc>
                <a:spcPct val="115000"/>
              </a:lnSpc>
              <a:spcAft>
                <a:spcPts val="1000"/>
              </a:spcAft>
              <a:buNone/>
            </a:pPr>
            <a:r>
              <a:rPr lang="nb-NO" sz="1300">
                <a:effectLst/>
                <a:latin typeface="Calibri" panose="020F0502020204030204" pitchFamily="34" charset="0"/>
                <a:ea typeface="Times New Roman" panose="02020603050405020304" pitchFamily="18" charset="0"/>
                <a:cs typeface="Times New Roman" panose="02020603050405020304" pitchFamily="18" charset="0"/>
              </a:rPr>
              <a:t>Jeg mener vi er godt rustet på aktivitetssiden, våre rutiner og kompetente ansatte og frivillige sikrer en trygg gjennomføring av alle aktivitetene. Så er det viktig å fortsette arbeidet med kompetanseheving av styrene, særlig lokallagene, og utdanning og videreutvikling av turledere for å kunne videreutvikle aktivitetstilbudet. Turrapportene er krevende å få inn. Det vil bli fokusert mer på det, spesielt det å bruke rapportene til erfaringsdeling.</a:t>
            </a:r>
            <a:endParaRPr lang="nb-NO" sz="130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buNone/>
            </a:pPr>
            <a:r>
              <a:rPr lang="nb-NO" sz="1300">
                <a:effectLst/>
                <a:latin typeface="Calibri" panose="020F0502020204030204" pitchFamily="34" charset="0"/>
                <a:ea typeface="Times New Roman" panose="02020603050405020304" pitchFamily="18" charset="0"/>
                <a:cs typeface="Times New Roman" panose="02020603050405020304" pitchFamily="18" charset="0"/>
              </a:rPr>
              <a:t>Når det gjelder hytter og ruter er min erfaring at TT gjør de fleste oppgavene tilfredsstillende. Gjestetilfredsheten er svært god, tilsynsrapporter følges opp og avvik rettes. Likevel er det ting vi må forbedre, det gjelder spesielt på dokumentasjonssiden. Instrukser for drift og vedlikehold bør forbedres slik at arbeidet blir mindre personavhengig. Registrering av systemer og skriftliggjøring av vedlikeholdsrutiner bør dokumenteres bedre. </a:t>
            </a:r>
          </a:p>
          <a:p>
            <a:pPr>
              <a:lnSpc>
                <a:spcPct val="115000"/>
              </a:lnSpc>
              <a:spcAft>
                <a:spcPts val="1000"/>
              </a:spcAft>
              <a:buNone/>
            </a:pPr>
            <a:r>
              <a:rPr lang="nb-NO" sz="1300">
                <a:effectLst/>
                <a:latin typeface="Calibri" panose="020F0502020204030204" pitchFamily="34" charset="0"/>
                <a:ea typeface="Times New Roman" panose="02020603050405020304" pitchFamily="18" charset="0"/>
                <a:cs typeface="Times New Roman" panose="02020603050405020304" pitchFamily="18" charset="0"/>
              </a:rPr>
              <a:t>Totalt sett mener jeg at det er trygt å være ansatt, frivillig, gjest og deltaker i TT.</a:t>
            </a:r>
          </a:p>
          <a:p>
            <a:pPr>
              <a:lnSpc>
                <a:spcPct val="115000"/>
              </a:lnSpc>
              <a:spcAft>
                <a:spcPts val="1000"/>
              </a:spcAft>
              <a:buNone/>
            </a:pPr>
            <a:r>
              <a:rPr lang="nb-NO" sz="1300" b="1">
                <a:latin typeface="Calibri" panose="020F0502020204030204" pitchFamily="34" charset="0"/>
                <a:ea typeface="Times New Roman" panose="02020603050405020304" pitchFamily="18" charset="0"/>
                <a:cs typeface="Times New Roman" panose="02020603050405020304" pitchFamily="18" charset="0"/>
              </a:rPr>
              <a:t>Forbedringspunkter:</a:t>
            </a:r>
          </a:p>
          <a:p>
            <a:pPr marL="342900" lvl="0" indent="-342900">
              <a:lnSpc>
                <a:spcPct val="115000"/>
              </a:lnSpc>
              <a:buFont typeface="Symbol" panose="05050102010706020507" pitchFamily="18" charset="2"/>
              <a:buChar char=""/>
            </a:pPr>
            <a:r>
              <a:rPr lang="nb-NO" sz="1300">
                <a:effectLst/>
                <a:latin typeface="Calibri" panose="020F0502020204030204" pitchFamily="34" charset="0"/>
                <a:ea typeface="Times New Roman" panose="02020603050405020304" pitchFamily="18" charset="0"/>
                <a:cs typeface="Times New Roman" panose="02020603050405020304" pitchFamily="18" charset="0"/>
              </a:rPr>
              <a:t>Opplæring, og instrukser bør forbedres, særlig for vertskap på hyttene, dette vil bli prioritert i 2026</a:t>
            </a:r>
            <a:endParaRPr lang="nb-NO" sz="130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nb-NO" sz="1300">
                <a:effectLst/>
                <a:latin typeface="Calibri" panose="020F0502020204030204" pitchFamily="34" charset="0"/>
                <a:ea typeface="Times New Roman" panose="02020603050405020304" pitchFamily="18" charset="0"/>
                <a:cs typeface="Times New Roman" panose="02020603050405020304" pitchFamily="18" charset="0"/>
              </a:rPr>
              <a:t>TT har mål om at alle turer skal ledes av personer med godkjent kompetanse. Dette har vi på alle krevende turer i fjellet. Det er imidlertid en del turer i nærmiljøet arrangert av våre grupper og lokallag som ikke har det ennå. Det arbeides imidlertid veldig godt med å utdanne flere turledere</a:t>
            </a:r>
            <a:endParaRPr lang="nb-NO" sz="130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nb-NO" sz="1300">
                <a:effectLst/>
                <a:latin typeface="Calibri" panose="020F0502020204030204" pitchFamily="34" charset="0"/>
                <a:ea typeface="Times New Roman" panose="02020603050405020304" pitchFamily="18" charset="0"/>
                <a:cs typeface="Times New Roman" panose="02020603050405020304" pitchFamily="18" charset="0"/>
              </a:rPr>
              <a:t>Det bør på plass en risikovurdering og et system for ettersyn av de eldre broene i TTs rutenett, dette blir et langsiktig arbeid som startes opp i 2026</a:t>
            </a:r>
            <a:endParaRPr lang="nb-NO" sz="130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nb-NO" sz="1300">
                <a:effectLst/>
                <a:latin typeface="Calibri" panose="020F0502020204030204" pitchFamily="34" charset="0"/>
                <a:ea typeface="Times New Roman" panose="02020603050405020304" pitchFamily="18" charset="0"/>
                <a:cs typeface="Times New Roman" panose="02020603050405020304" pitchFamily="18" charset="0"/>
              </a:rPr>
              <a:t>Rutene i UT.no er til dels mangelfullt inntegnet. Det er også en jobb med kvalitetssikring som ennå ikke er gjort. Det skyldes kapasitetsmangel</a:t>
            </a:r>
          </a:p>
          <a:p>
            <a:pPr marL="342900" lvl="0" indent="-342900">
              <a:lnSpc>
                <a:spcPct val="115000"/>
              </a:lnSpc>
              <a:spcAft>
                <a:spcPts val="1000"/>
              </a:spcAft>
              <a:buFont typeface="Symbol" panose="05050102010706020507" pitchFamily="18" charset="2"/>
              <a:buChar char=""/>
            </a:pPr>
            <a:endParaRPr lang="nb-NO" sz="1100">
              <a:latin typeface="Calibri" panose="020F0502020204030204" pitchFamily="34" charset="0"/>
              <a:ea typeface="Times New Roman" panose="02020603050405020304" pitchFamily="18" charset="0"/>
              <a:cs typeface="Times New Roman" panose="02020603050405020304" pitchFamily="18" charset="0"/>
            </a:endParaRPr>
          </a:p>
          <a:p>
            <a:pPr lvl="0">
              <a:lnSpc>
                <a:spcPct val="115000"/>
              </a:lnSpc>
              <a:spcAft>
                <a:spcPts val="1000"/>
              </a:spcAft>
            </a:pPr>
            <a:endParaRPr lang="nb-NO" sz="110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buNone/>
            </a:pPr>
            <a:endParaRPr lang="nb-NO" sz="110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buNone/>
            </a:pPr>
            <a:endParaRPr lang="nb-NO" sz="110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buNone/>
            </a:pPr>
            <a:endParaRPr lang="nb-NO" sz="110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71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ED1C-2611-8183-325F-568EE7D093D2}"/>
            </a:ext>
          </a:extLst>
        </p:cNvPr>
        <p:cNvGrpSpPr/>
        <p:nvPr/>
      </p:nvGrpSpPr>
      <p:grpSpPr>
        <a:xfrm>
          <a:off x="0" y="0"/>
          <a:ext cx="0" cy="0"/>
          <a:chOff x="0" y="0"/>
          <a:chExt cx="0" cy="0"/>
        </a:xfrm>
      </p:grpSpPr>
      <p:pic>
        <p:nvPicPr>
          <p:cNvPr id="6" name="Bilde 5" descr="Et bilde som inneholder utendørs, snø, skisport, vinter&#10;&#10;KI-generert innhold kan være feil.">
            <a:extLst>
              <a:ext uri="{FF2B5EF4-FFF2-40B4-BE49-F238E27FC236}">
                <a16:creationId xmlns:a16="http://schemas.microsoft.com/office/drawing/2014/main" id="{22940A83-9BC8-4582-5518-12358194B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0188" y="1500186"/>
            <a:ext cx="6858000" cy="3857625"/>
          </a:xfrm>
          <a:prstGeom prst="rect">
            <a:avLst/>
          </a:prstGeom>
        </p:spPr>
      </p:pic>
      <p:sp>
        <p:nvSpPr>
          <p:cNvPr id="7" name="Title 1">
            <a:extLst>
              <a:ext uri="{FF2B5EF4-FFF2-40B4-BE49-F238E27FC236}">
                <a16:creationId xmlns:a16="http://schemas.microsoft.com/office/drawing/2014/main" id="{986E47DD-C267-F97F-0DCF-00561283FB82}"/>
              </a:ext>
            </a:extLst>
          </p:cNvPr>
          <p:cNvSpPr txBox="1">
            <a:spLocks/>
          </p:cNvSpPr>
          <p:nvPr/>
        </p:nvSpPr>
        <p:spPr>
          <a:xfrm>
            <a:off x="3997960" y="-13262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defRPr/>
            </a:pPr>
            <a:r>
              <a:rPr lang="nb-NO" sz="4400" noProof="0"/>
              <a:t>Sak 64/25 HMS Plan 2026</a:t>
            </a:r>
            <a:endParaRPr lang="nb-NO" sz="4400" b="0" i="0" u="none" strike="noStrike" cap="none" spc="0" normalizeH="0" baseline="0" noProof="0">
              <a:ln>
                <a:noFill/>
              </a:ln>
              <a:effectLst/>
              <a:uLnTx/>
              <a:uFillTx/>
            </a:endParaRPr>
          </a:p>
        </p:txBody>
      </p:sp>
      <p:sp>
        <p:nvSpPr>
          <p:cNvPr id="4" name="Rectangle 1">
            <a:extLst>
              <a:ext uri="{FF2B5EF4-FFF2-40B4-BE49-F238E27FC236}">
                <a16:creationId xmlns:a16="http://schemas.microsoft.com/office/drawing/2014/main" id="{15AABB07-514B-7394-BD01-ACDB1422CEF0}"/>
              </a:ext>
            </a:extLst>
          </p:cNvPr>
          <p:cNvSpPr>
            <a:spLocks noChangeArrowheads="1"/>
          </p:cNvSpPr>
          <p:nvPr/>
        </p:nvSpPr>
        <p:spPr bwMode="auto">
          <a:xfrm>
            <a:off x="3997960" y="1127466"/>
            <a:ext cx="819403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a:ln>
                  <a:noFill/>
                </a:ln>
                <a:solidFill>
                  <a:schemeClr val="tx1"/>
                </a:solidFill>
                <a:effectLst/>
                <a:latin typeface="Arial" panose="020B0604020202020204" pitchFamily="34" charset="0"/>
                <a:hlinkClick r:id="rId4"/>
              </a:rPr>
              <a:t>Ledelsessystem for kvalitet og bærekraft TT 2025.docx</a:t>
            </a:r>
            <a:endParaRPr kumimoji="0" lang="nb-NO" altLang="nb-N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b-NO" altLang="nb-NO">
                <a:latin typeface="Arial" panose="020B0604020202020204" pitchFamily="34" charset="0"/>
              </a:rPr>
              <a:t>TT har startet innføring av et ledelsessystem for HMS-arbeidet, som skal erstatte HMS-planen fra i fjor  </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b-NO" altLang="nb-NO">
                <a:latin typeface="Arial" panose="020B0604020202020204" pitchFamily="34" charset="0"/>
              </a:rPr>
              <a:t>Planen ender opp i en HMS handlingsplan </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nb-NO" altLang="nb-NO">
                <a:latin typeface="Arial" panose="020B0604020202020204" pitchFamily="34" charset="0"/>
              </a:rPr>
              <a:t>Det neste året vil vi ta inn de andre delene av driften i ledelsessystemet slik at HMS-planen blir overflødig. </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a:latin typeface="Arial" panose="020B0604020202020204" pitchFamily="34" charset="0"/>
            </a:endParaRPr>
          </a:p>
        </p:txBody>
      </p:sp>
      <p:sp>
        <p:nvSpPr>
          <p:cNvPr id="5" name="Rectangle 2">
            <a:extLst>
              <a:ext uri="{FF2B5EF4-FFF2-40B4-BE49-F238E27FC236}">
                <a16:creationId xmlns:a16="http://schemas.microsoft.com/office/drawing/2014/main" id="{CEB40404-FA76-69FB-3DBD-B02DB6C7BFDA}"/>
              </a:ext>
            </a:extLst>
          </p:cNvPr>
          <p:cNvSpPr>
            <a:spLocks noChangeArrowheads="1"/>
          </p:cNvSpPr>
          <p:nvPr/>
        </p:nvSpPr>
        <p:spPr bwMode="auto">
          <a:xfrm>
            <a:off x="7345016" y="2277978"/>
            <a:ext cx="31803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a:ln>
                  <a:noFill/>
                </a:ln>
                <a:solidFill>
                  <a:schemeClr val="tx1"/>
                </a:solidFill>
                <a:effectLst/>
                <a:latin typeface="Arial" panose="020B0604020202020204" pitchFamily="34" charset="0"/>
                <a:hlinkClick r:id="rId5"/>
              </a:rPr>
              <a:t>2025 HMS-plan TT.pptx</a:t>
            </a: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3032BB3B-5863-AB5F-0FAE-A65AC38269C3}"/>
              </a:ext>
            </a:extLst>
          </p:cNvPr>
          <p:cNvSpPr>
            <a:spLocks noChangeArrowheads="1"/>
          </p:cNvSpPr>
          <p:nvPr/>
        </p:nvSpPr>
        <p:spPr bwMode="auto">
          <a:xfrm>
            <a:off x="8647889" y="31128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a:ln>
                  <a:noFill/>
                </a:ln>
                <a:solidFill>
                  <a:schemeClr val="tx1"/>
                </a:solidFill>
                <a:effectLst/>
                <a:latin typeface="Arial" panose="020B0604020202020204" pitchFamily="34" charset="0"/>
                <a:hlinkClick r:id="rId6"/>
              </a:rPr>
              <a:t>2025 Handlingsplan HMS.xlsx</a:t>
            </a: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455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35" name="Rectangle 34">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5" name="Bilde 4">
            <a:extLst>
              <a:ext uri="{FF2B5EF4-FFF2-40B4-BE49-F238E27FC236}">
                <a16:creationId xmlns:a16="http://schemas.microsoft.com/office/drawing/2014/main" id="{EB78ECDB-CC79-71AC-025B-18A2F91411F1}"/>
              </a:ext>
            </a:extLst>
          </p:cNvPr>
          <p:cNvPicPr>
            <a:picLocks noChangeAspect="1"/>
          </p:cNvPicPr>
          <p:nvPr/>
        </p:nvPicPr>
        <p:blipFill rotWithShape="1">
          <a:blip r:embed="rId3"/>
          <a:srcRect t="15704" b="9296"/>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6" name="Title 1">
            <a:extLst>
              <a:ext uri="{FF2B5EF4-FFF2-40B4-BE49-F238E27FC236}">
                <a16:creationId xmlns:a16="http://schemas.microsoft.com/office/drawing/2014/main" id="{54DB9790-DA79-B3A4-7DC4-A5DC610BB853}"/>
              </a:ext>
            </a:extLst>
          </p:cNvPr>
          <p:cNvSpPr txBox="1">
            <a:spLocks/>
          </p:cNvSpPr>
          <p:nvPr/>
        </p:nvSpPr>
        <p:spPr>
          <a:xfrm>
            <a:off x="316038" y="5297383"/>
            <a:ext cx="6931319" cy="75221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nb-NO" sz="2400" b="1" noProof="0">
                <a:solidFill>
                  <a:schemeClr val="tx1">
                    <a:lumMod val="85000"/>
                    <a:lumOff val="15000"/>
                  </a:schemeClr>
                </a:solidFill>
                <a:latin typeface="+mn-lt"/>
              </a:rPr>
              <a:t>Sak 65/25</a:t>
            </a:r>
          </a:p>
          <a:p>
            <a:pPr algn="l">
              <a:spcAft>
                <a:spcPts val="600"/>
              </a:spcAft>
            </a:pPr>
            <a:r>
              <a:rPr lang="nb-NO" sz="2400" b="1" noProof="0">
                <a:solidFill>
                  <a:schemeClr val="tx1">
                    <a:lumMod val="85000"/>
                    <a:lumOff val="15000"/>
                  </a:schemeClr>
                </a:solidFill>
                <a:latin typeface="+mn-lt"/>
                <a:ea typeface="Calibri Light"/>
                <a:cs typeface="Calibri Light"/>
              </a:rPr>
              <a:t>Handlingsplan og budsjettforutsetninger 2026 – prognose 2025</a:t>
            </a:r>
          </a:p>
        </p:txBody>
      </p:sp>
      <p:pic>
        <p:nvPicPr>
          <p:cNvPr id="28" name="Bilde 27" descr="Et bilde som inneholder tekst, Font, logo, skjermbilde&#10;&#10;Automatisk generert beskrivelse">
            <a:extLst>
              <a:ext uri="{FF2B5EF4-FFF2-40B4-BE49-F238E27FC236}">
                <a16:creationId xmlns:a16="http://schemas.microsoft.com/office/drawing/2014/main" id="{991AED2E-9D73-7E93-7D92-9B04E97DE2F6}"/>
              </a:ext>
            </a:extLst>
          </p:cNvPr>
          <p:cNvPicPr>
            <a:picLocks noChangeAspect="1"/>
          </p:cNvPicPr>
          <p:nvPr/>
        </p:nvPicPr>
        <p:blipFill>
          <a:blip r:embed="rId4"/>
          <a:stretch>
            <a:fillRect/>
          </a:stretch>
        </p:blipFill>
        <p:spPr>
          <a:xfrm>
            <a:off x="10140388" y="321733"/>
            <a:ext cx="1729877" cy="352266"/>
          </a:xfrm>
          <a:prstGeom prst="rect">
            <a:avLst/>
          </a:prstGeom>
        </p:spPr>
      </p:pic>
    </p:spTree>
    <p:extLst>
      <p:ext uri="{BB962C8B-B14F-4D97-AF65-F5344CB8AC3E}">
        <p14:creationId xmlns:p14="http://schemas.microsoft.com/office/powerpoint/2010/main" val="2354653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B30918-BAA6-45CA-E9CB-55673F83CBBD}"/>
              </a:ext>
            </a:extLst>
          </p:cNvPr>
          <p:cNvSpPr txBox="1">
            <a:spLocks/>
          </p:cNvSpPr>
          <p:nvPr/>
        </p:nvSpPr>
        <p:spPr>
          <a:xfrm>
            <a:off x="530368" y="149668"/>
            <a:ext cx="7685917" cy="9346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4000">
                <a:solidFill>
                  <a:srgbClr val="D21D10"/>
                </a:solidFill>
                <a:latin typeface="Calibri"/>
                <a:ea typeface="Calibri"/>
                <a:cs typeface="Calibri"/>
              </a:rPr>
              <a:t>Vi har lagt et godt grunnlag for 2026</a:t>
            </a:r>
            <a:endParaRPr lang="nb-NO" sz="4000">
              <a:ea typeface="Calibri Light"/>
              <a:cs typeface="Calibri Light"/>
            </a:endParaRPr>
          </a:p>
        </p:txBody>
      </p:sp>
      <p:sp>
        <p:nvSpPr>
          <p:cNvPr id="2" name="Plassholder for innhold 2">
            <a:extLst>
              <a:ext uri="{FF2B5EF4-FFF2-40B4-BE49-F238E27FC236}">
                <a16:creationId xmlns:a16="http://schemas.microsoft.com/office/drawing/2014/main" id="{9BE24B11-E55E-D125-2575-1ADE8F1DF16A}"/>
              </a:ext>
            </a:extLst>
          </p:cNvPr>
          <p:cNvSpPr txBox="1">
            <a:spLocks/>
          </p:cNvSpPr>
          <p:nvPr/>
        </p:nvSpPr>
        <p:spPr>
          <a:xfrm>
            <a:off x="530368" y="1162461"/>
            <a:ext cx="7445346" cy="54503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800" noProof="0">
                <a:ea typeface="Calibri"/>
                <a:cs typeface="Calibri"/>
              </a:rPr>
              <a:t>Friluftslivets år ga muligheter</a:t>
            </a:r>
          </a:p>
          <a:p>
            <a:pPr lvl="1"/>
            <a:r>
              <a:rPr lang="nb-NO" sz="1800" noProof="0">
                <a:ea typeface="Calibri"/>
                <a:cs typeface="Calibri"/>
              </a:rPr>
              <a:t>Vekst i medlemskap, besøk, frivillighet og deltakelse</a:t>
            </a:r>
            <a:endParaRPr lang="nb-NO" sz="1800" noProof="0"/>
          </a:p>
          <a:p>
            <a:pPr lvl="1"/>
            <a:r>
              <a:rPr lang="nb-NO" sz="1800" noProof="0">
                <a:ea typeface="Calibri"/>
                <a:cs typeface="Calibri"/>
              </a:rPr>
              <a:t>Publisitet styrking av målrettet markedsføring mot aktivitet og turer</a:t>
            </a:r>
            <a:endParaRPr lang="nb-NO" sz="1800" noProof="0"/>
          </a:p>
          <a:p>
            <a:r>
              <a:rPr lang="nb-NO" sz="1800" noProof="0">
                <a:ea typeface="Calibri"/>
                <a:cs typeface="Calibri"/>
              </a:rPr>
              <a:t>Styrket arbeidet med organisasjon og frivillighet, oppfølging, kompetanse og lagbygging </a:t>
            </a:r>
            <a:endParaRPr lang="nb-NO" sz="1800" noProof="0"/>
          </a:p>
          <a:p>
            <a:r>
              <a:rPr lang="nb-NO" sz="1800">
                <a:ea typeface="Calibri"/>
                <a:cs typeface="Calibri"/>
              </a:rPr>
              <a:t>Videreført</a:t>
            </a:r>
            <a:r>
              <a:rPr lang="nb-NO" sz="1800" noProof="0">
                <a:ea typeface="Calibri"/>
                <a:cs typeface="Calibri"/>
              </a:rPr>
              <a:t> det omfattende og mangfoldige aktivitetstilbudet, og styrket kurs og opplæring også blant medlemmene</a:t>
            </a:r>
            <a:endParaRPr lang="nb-NO" sz="1800" noProof="0"/>
          </a:p>
          <a:p>
            <a:r>
              <a:rPr lang="nb-NO" sz="1800">
                <a:ea typeface="Calibri"/>
                <a:cs typeface="Calibri"/>
              </a:rPr>
              <a:t>Startet arbeidet med å styrke </a:t>
            </a:r>
            <a:r>
              <a:rPr lang="nb-NO" sz="1800" noProof="0">
                <a:ea typeface="Calibri"/>
                <a:cs typeface="Calibri"/>
              </a:rPr>
              <a:t>hyttedriften med solcelleanlegg, oppgradering av elanlegg og bedre rutinebeskrivelser på hyttene</a:t>
            </a:r>
            <a:endParaRPr lang="nb-NO" sz="1800" noProof="0"/>
          </a:p>
          <a:p>
            <a:r>
              <a:rPr lang="nb-NO" sz="1800" noProof="0">
                <a:ea typeface="Calibri"/>
                <a:cs typeface="Calibri"/>
              </a:rPr>
              <a:t>Konseptutvikling</a:t>
            </a:r>
          </a:p>
          <a:p>
            <a:pPr lvl="1"/>
            <a:r>
              <a:rPr lang="nb-NO" sz="1800" noProof="0">
                <a:ea typeface="Calibri"/>
                <a:cs typeface="Calibri"/>
              </a:rPr>
              <a:t>Endret driftsform </a:t>
            </a:r>
            <a:r>
              <a:rPr lang="nb-NO" sz="1800" noProof="0" err="1">
                <a:ea typeface="Calibri"/>
                <a:cs typeface="Calibri"/>
              </a:rPr>
              <a:t>Schulzhytta</a:t>
            </a:r>
            <a:endParaRPr lang="nb-NO" sz="1800" noProof="0" err="1"/>
          </a:p>
          <a:p>
            <a:pPr lvl="1"/>
            <a:r>
              <a:rPr lang="nb-NO" sz="1800">
                <a:ea typeface="Calibri"/>
                <a:cs typeface="Calibri"/>
              </a:rPr>
              <a:t>Gjennomført</a:t>
            </a:r>
            <a:r>
              <a:rPr lang="nb-NO" sz="1800" noProof="0">
                <a:ea typeface="Calibri"/>
                <a:cs typeface="Calibri"/>
              </a:rPr>
              <a:t> medlemsundersøkelser for å sikre en riktig utvikling av tilbudet</a:t>
            </a:r>
            <a:endParaRPr lang="nb-NO" sz="1800" noProof="0"/>
          </a:p>
          <a:p>
            <a:pPr lvl="1"/>
            <a:r>
              <a:rPr lang="nb-NO" sz="1800" noProof="0">
                <a:ea typeface="Calibri"/>
                <a:cs typeface="Calibri"/>
              </a:rPr>
              <a:t>Konkretisere av strategien for satsingen i Trondheimsområdet</a:t>
            </a:r>
            <a:endParaRPr lang="nb-NO" sz="1800" noProof="0"/>
          </a:p>
          <a:p>
            <a:r>
              <a:rPr lang="nb-NO" sz="1800" noProof="0">
                <a:ea typeface="Calibri"/>
                <a:cs typeface="Calibri"/>
              </a:rPr>
              <a:t>Arbeidsmiljø og organisasjon</a:t>
            </a:r>
            <a:endParaRPr lang="nb-NO" sz="1800" noProof="0"/>
          </a:p>
          <a:p>
            <a:pPr lvl="1"/>
            <a:r>
              <a:rPr lang="nb-NO" sz="1800" noProof="0">
                <a:ea typeface="Calibri"/>
                <a:cs typeface="Calibri"/>
              </a:rPr>
              <a:t>Sikre en god prosess for å gjenskape et godt arbeidsmiljø</a:t>
            </a:r>
          </a:p>
          <a:p>
            <a:pPr lvl="1"/>
            <a:r>
              <a:rPr lang="nb-NO" sz="1800">
                <a:ea typeface="Calibri"/>
                <a:cs typeface="Calibri"/>
              </a:rPr>
              <a:t>Forsterket Aktivitetsavdelingen med ny </a:t>
            </a:r>
            <a:r>
              <a:rPr lang="nb-NO" sz="1800" err="1">
                <a:ea typeface="Calibri"/>
                <a:cs typeface="Calibri"/>
              </a:rPr>
              <a:t>avd.leder</a:t>
            </a:r>
            <a:r>
              <a:rPr lang="nb-NO" sz="1800">
                <a:ea typeface="Calibri"/>
                <a:cs typeface="Calibri"/>
              </a:rPr>
              <a:t> </a:t>
            </a:r>
          </a:p>
          <a:p>
            <a:pPr lvl="1"/>
            <a:r>
              <a:rPr lang="nb-NO" sz="1800" noProof="0">
                <a:ea typeface="Calibri"/>
                <a:cs typeface="Calibri"/>
              </a:rPr>
              <a:t>Styrke organisasjonen og skape en sterk lagfølelse</a:t>
            </a:r>
          </a:p>
          <a:p>
            <a:endParaRPr lang="nb-NO" sz="1800" noProof="0">
              <a:ea typeface="Calibri"/>
              <a:cs typeface="Calibri"/>
            </a:endParaRPr>
          </a:p>
          <a:p>
            <a:endParaRPr lang="nb-NO" sz="1800" noProof="0">
              <a:ea typeface="Calibri"/>
              <a:cs typeface="Calibri"/>
            </a:endParaRPr>
          </a:p>
        </p:txBody>
      </p:sp>
      <p:pic>
        <p:nvPicPr>
          <p:cNvPr id="4" name="Bilde 3" descr="Et bilde som inneholder utendørs, tre, innsjø, skog&#10;&#10;KI-generert innhold kan være feil.">
            <a:extLst>
              <a:ext uri="{FF2B5EF4-FFF2-40B4-BE49-F238E27FC236}">
                <a16:creationId xmlns:a16="http://schemas.microsoft.com/office/drawing/2014/main" id="{8989BBED-4AAF-7B2C-9F1B-14F1264B6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32473" y="1498473"/>
            <a:ext cx="6858000" cy="3861054"/>
          </a:xfrm>
          <a:prstGeom prst="rect">
            <a:avLst/>
          </a:prstGeom>
        </p:spPr>
      </p:pic>
    </p:spTree>
    <p:extLst>
      <p:ext uri="{BB962C8B-B14F-4D97-AF65-F5344CB8AC3E}">
        <p14:creationId xmlns:p14="http://schemas.microsoft.com/office/powerpoint/2010/main" val="203728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8DB7E-307D-E3D8-C2D9-A08E2FBB70B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25E05F3-1B5F-EE97-338A-8AA0B51A6EFD}"/>
              </a:ext>
            </a:extLst>
          </p:cNvPr>
          <p:cNvSpPr>
            <a:spLocks noGrp="1"/>
          </p:cNvSpPr>
          <p:nvPr>
            <p:ph type="title"/>
          </p:nvPr>
        </p:nvSpPr>
        <p:spPr>
          <a:xfrm>
            <a:off x="3749495" y="127264"/>
            <a:ext cx="5016097" cy="618966"/>
          </a:xfrm>
        </p:spPr>
        <p:txBody>
          <a:bodyPr vert="horz" lIns="91440" tIns="45720" rIns="91440" bIns="45720" rtlCol="0" anchor="t">
            <a:noAutofit/>
          </a:bodyPr>
          <a:lstStyle/>
          <a:p>
            <a:pPr algn="ctr"/>
            <a:r>
              <a:rPr lang="nb-NO" sz="4000" b="1"/>
              <a:t>Handlingsplan 2026</a:t>
            </a:r>
            <a:endParaRPr lang="nb-NO" sz="4000">
              <a:ea typeface="+mj-ea"/>
              <a:cs typeface="+mj-cs"/>
            </a:endParaRPr>
          </a:p>
        </p:txBody>
      </p:sp>
      <p:sp>
        <p:nvSpPr>
          <p:cNvPr id="3" name="Plassholder for innhold 2">
            <a:extLst>
              <a:ext uri="{FF2B5EF4-FFF2-40B4-BE49-F238E27FC236}">
                <a16:creationId xmlns:a16="http://schemas.microsoft.com/office/drawing/2014/main" id="{1B257A8F-495F-DEAA-A39F-7A51501D2F69}"/>
              </a:ext>
            </a:extLst>
          </p:cNvPr>
          <p:cNvSpPr>
            <a:spLocks noGrp="1"/>
          </p:cNvSpPr>
          <p:nvPr>
            <p:ph idx="1"/>
          </p:nvPr>
        </p:nvSpPr>
        <p:spPr>
          <a:xfrm>
            <a:off x="3858864" y="629942"/>
            <a:ext cx="7503369" cy="5416896"/>
          </a:xfrm>
        </p:spPr>
        <p:txBody>
          <a:bodyPr vert="horz" lIns="91440" tIns="45720" rIns="91440" bIns="45720" rtlCol="0" anchor="t">
            <a:noAutofit/>
          </a:bodyPr>
          <a:lstStyle/>
          <a:p>
            <a:pPr marL="0" indent="0">
              <a:buNone/>
            </a:pPr>
            <a:endParaRPr lang="nb-NO"/>
          </a:p>
          <a:p>
            <a:pPr marL="0" indent="0">
              <a:buNone/>
            </a:pPr>
            <a:r>
              <a:rPr lang="nb-NO"/>
              <a:t>DNT har i tråd med ambisjonen om ETT DNT laget et felles </a:t>
            </a:r>
            <a:r>
              <a:rPr lang="nb-NO" err="1"/>
              <a:t>malverk</a:t>
            </a:r>
            <a:r>
              <a:rPr lang="nb-NO"/>
              <a:t> for handlingsplaner i foreningene. </a:t>
            </a:r>
          </a:p>
          <a:p>
            <a:pPr marL="0" indent="0">
              <a:buNone/>
            </a:pPr>
            <a:r>
              <a:rPr lang="nb-NO"/>
              <a:t>Hensikten er å bistå foreningene med å lage konsistente handlingsplaner, og å skape grunnlag for å måle resultater på tvers av foreningene.</a:t>
            </a:r>
          </a:p>
          <a:p>
            <a:pPr marL="0" indent="0">
              <a:buNone/>
            </a:pPr>
            <a:r>
              <a:rPr lang="nb-NO"/>
              <a:t>Vi har prøvd å lage en handlingsplan som tydelig viser hva vi ønsker å fokusere ekstra på. Det ligger veldig mye mer i arbeidet med å gjenskape det vi gjør hvert år, men dette er det vi håper å kunne oppnå i 2026 i arbeidet med satsingene i nytt veivalg</a:t>
            </a:r>
          </a:p>
          <a:p>
            <a:pPr marL="0" indent="0">
              <a:buNone/>
            </a:pPr>
            <a:endParaRPr lang="nb-NO"/>
          </a:p>
          <a:p>
            <a:pPr marL="0" indent="0">
              <a:buNone/>
            </a:pPr>
            <a:endParaRPr lang="nb-NO"/>
          </a:p>
        </p:txBody>
      </p:sp>
      <p:pic>
        <p:nvPicPr>
          <p:cNvPr id="10" name="Bilde 9">
            <a:extLst>
              <a:ext uri="{FF2B5EF4-FFF2-40B4-BE49-F238E27FC236}">
                <a16:creationId xmlns:a16="http://schemas.microsoft.com/office/drawing/2014/main" id="{6FB4455E-E8FE-F532-F46F-0D1D02A11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9" y="0"/>
            <a:ext cx="3861054" cy="6858000"/>
          </a:xfrm>
          <a:prstGeom prst="rect">
            <a:avLst/>
          </a:prstGeom>
        </p:spPr>
      </p:pic>
    </p:spTree>
    <p:extLst>
      <p:ext uri="{BB962C8B-B14F-4D97-AF65-F5344CB8AC3E}">
        <p14:creationId xmlns:p14="http://schemas.microsoft.com/office/powerpoint/2010/main" val="67897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C1BE3-42B1-F4FE-D71D-F942B02F397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2C1628E-E6D9-E2C2-B137-A72AA9409609}"/>
              </a:ext>
            </a:extLst>
          </p:cNvPr>
          <p:cNvSpPr txBox="1">
            <a:spLocks/>
          </p:cNvSpPr>
          <p:nvPr/>
        </p:nvSpPr>
        <p:spPr>
          <a:xfrm>
            <a:off x="840199" y="-272478"/>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400" b="1" noProof="0">
                <a:solidFill>
                  <a:srgbClr val="00B0F0"/>
                </a:solidFill>
              </a:rPr>
              <a:t>Prognose 2025</a:t>
            </a:r>
          </a:p>
        </p:txBody>
      </p:sp>
      <p:sp>
        <p:nvSpPr>
          <p:cNvPr id="2" name="Plassholder for innhold 2">
            <a:extLst>
              <a:ext uri="{FF2B5EF4-FFF2-40B4-BE49-F238E27FC236}">
                <a16:creationId xmlns:a16="http://schemas.microsoft.com/office/drawing/2014/main" id="{0AE14E52-2313-CFA0-A477-36996886293E}"/>
              </a:ext>
            </a:extLst>
          </p:cNvPr>
          <p:cNvSpPr txBox="1">
            <a:spLocks/>
          </p:cNvSpPr>
          <p:nvPr/>
        </p:nvSpPr>
        <p:spPr>
          <a:xfrm>
            <a:off x="264043" y="1258239"/>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noProof="0">
                <a:solidFill>
                  <a:srgbClr val="00B0F0"/>
                </a:solidFill>
              </a:rPr>
              <a:t>Omsetning på kr 51,6 </a:t>
            </a:r>
            <a:r>
              <a:rPr lang="nb-NO" sz="2000" noProof="0" err="1">
                <a:solidFill>
                  <a:srgbClr val="00B0F0"/>
                </a:solidFill>
              </a:rPr>
              <a:t>mill</a:t>
            </a:r>
            <a:endParaRPr lang="nb-NO" sz="2000" noProof="0">
              <a:solidFill>
                <a:srgbClr val="00B0F0"/>
              </a:solidFill>
            </a:endParaRPr>
          </a:p>
          <a:p>
            <a:pPr marL="685800" lvl="2">
              <a:spcBef>
                <a:spcPts val="1000"/>
              </a:spcBef>
            </a:pPr>
            <a:r>
              <a:rPr lang="nb-NO" noProof="0"/>
              <a:t>Økning gjestedøgn på 17% (2888 flere døgn på betjente hytter)</a:t>
            </a:r>
          </a:p>
          <a:p>
            <a:pPr marL="685800" lvl="2">
              <a:spcBef>
                <a:spcPts val="1000"/>
              </a:spcBef>
            </a:pPr>
            <a:r>
              <a:rPr lang="nb-NO"/>
              <a:t>Medlemsvekst (etter budsjett)</a:t>
            </a:r>
          </a:p>
          <a:p>
            <a:pPr marL="685800" lvl="2">
              <a:spcBef>
                <a:spcPts val="1000"/>
              </a:spcBef>
            </a:pPr>
            <a:r>
              <a:rPr lang="nb-NO" noProof="0"/>
              <a:t>Vekst tilskudd</a:t>
            </a:r>
          </a:p>
          <a:p>
            <a:r>
              <a:rPr lang="nb-NO" sz="2000">
                <a:solidFill>
                  <a:srgbClr val="00B0F0"/>
                </a:solidFill>
              </a:rPr>
              <a:t>Kostnader på kr 50,4 </a:t>
            </a:r>
            <a:r>
              <a:rPr lang="nb-NO" sz="2000" err="1">
                <a:solidFill>
                  <a:srgbClr val="00B0F0"/>
                </a:solidFill>
              </a:rPr>
              <a:t>mill</a:t>
            </a:r>
            <a:endParaRPr lang="nb-NO" sz="2000">
              <a:solidFill>
                <a:srgbClr val="00B0F0"/>
              </a:solidFill>
            </a:endParaRPr>
          </a:p>
          <a:p>
            <a:pPr marL="685800" lvl="2">
              <a:spcBef>
                <a:spcPts val="1000"/>
              </a:spcBef>
            </a:pPr>
            <a:r>
              <a:rPr lang="nb-NO" noProof="0"/>
              <a:t>Økning varekostnad </a:t>
            </a:r>
            <a:r>
              <a:rPr lang="nb-NO" noProof="0" err="1"/>
              <a:t>pga</a:t>
            </a:r>
            <a:r>
              <a:rPr lang="nb-NO" noProof="0"/>
              <a:t> økt antall gjestedøgn og aktivitet</a:t>
            </a:r>
          </a:p>
          <a:p>
            <a:pPr marL="685800" lvl="2">
              <a:spcBef>
                <a:spcPts val="1000"/>
              </a:spcBef>
            </a:pPr>
            <a:r>
              <a:rPr lang="nb-NO"/>
              <a:t>Lønnskostnad over budsjett</a:t>
            </a:r>
          </a:p>
          <a:p>
            <a:pPr marL="1143000" lvl="4">
              <a:spcBef>
                <a:spcPts val="1000"/>
              </a:spcBef>
            </a:pPr>
            <a:r>
              <a:rPr lang="nb-NO" sz="2000"/>
              <a:t>Økte ressurser aktivitetsavdelingen</a:t>
            </a:r>
          </a:p>
          <a:p>
            <a:pPr marL="1143000" lvl="4">
              <a:spcBef>
                <a:spcPts val="1000"/>
              </a:spcBef>
            </a:pPr>
            <a:r>
              <a:rPr lang="nb-NO" sz="2000" noProof="0"/>
              <a:t>Konsulentbistand</a:t>
            </a:r>
          </a:p>
          <a:p>
            <a:pPr marL="1143000" lvl="4">
              <a:spcBef>
                <a:spcPts val="1000"/>
              </a:spcBef>
            </a:pPr>
            <a:r>
              <a:rPr lang="nb-NO" sz="2000"/>
              <a:t>Økt ressurser på de betjente hyttene </a:t>
            </a:r>
            <a:r>
              <a:rPr lang="nb-NO" sz="2000" err="1"/>
              <a:t>pga</a:t>
            </a:r>
            <a:r>
              <a:rPr lang="nb-NO" sz="2000"/>
              <a:t> vekst</a:t>
            </a:r>
          </a:p>
          <a:p>
            <a:pPr marL="228600" lvl="2">
              <a:spcBef>
                <a:spcPts val="1000"/>
              </a:spcBef>
            </a:pPr>
            <a:r>
              <a:rPr lang="nb-NO" noProof="0">
                <a:solidFill>
                  <a:srgbClr val="00B0F0"/>
                </a:solidFill>
              </a:rPr>
              <a:t>Foreløpig resultat før investeringer 1,2 </a:t>
            </a:r>
            <a:r>
              <a:rPr lang="nb-NO" noProof="0" err="1">
                <a:solidFill>
                  <a:srgbClr val="00B0F0"/>
                </a:solidFill>
              </a:rPr>
              <a:t>mill</a:t>
            </a:r>
            <a:endParaRPr lang="nb-NO" noProof="0">
              <a:solidFill>
                <a:srgbClr val="00B0F0"/>
              </a:solidFill>
            </a:endParaRPr>
          </a:p>
        </p:txBody>
      </p:sp>
      <p:pic>
        <p:nvPicPr>
          <p:cNvPr id="6" name="Bilde 5">
            <a:extLst>
              <a:ext uri="{FF2B5EF4-FFF2-40B4-BE49-F238E27FC236}">
                <a16:creationId xmlns:a16="http://schemas.microsoft.com/office/drawing/2014/main" id="{F0862B6E-17CA-A552-CA76-0B92F30F95CB}"/>
              </a:ext>
            </a:extLst>
          </p:cNvPr>
          <p:cNvPicPr>
            <a:picLocks noChangeAspect="1"/>
          </p:cNvPicPr>
          <p:nvPr/>
        </p:nvPicPr>
        <p:blipFill>
          <a:blip r:embed="rId3"/>
          <a:stretch>
            <a:fillRect/>
          </a:stretch>
        </p:blipFill>
        <p:spPr>
          <a:xfrm>
            <a:off x="6172200" y="1053784"/>
            <a:ext cx="6021753" cy="4351481"/>
          </a:xfrm>
          <a:prstGeom prst="rect">
            <a:avLst/>
          </a:prstGeom>
          <a:noFill/>
        </p:spPr>
      </p:pic>
    </p:spTree>
    <p:extLst>
      <p:ext uri="{BB962C8B-B14F-4D97-AF65-F5344CB8AC3E}">
        <p14:creationId xmlns:p14="http://schemas.microsoft.com/office/powerpoint/2010/main" val="426295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BA2E-36CD-FF6F-3D62-429C76FE02B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C3E9C7-F9BE-A273-D605-72B5419DD842}"/>
              </a:ext>
            </a:extLst>
          </p:cNvPr>
          <p:cNvSpPr>
            <a:spLocks noGrp="1"/>
          </p:cNvSpPr>
          <p:nvPr>
            <p:ph type="title"/>
          </p:nvPr>
        </p:nvSpPr>
        <p:spPr>
          <a:xfrm>
            <a:off x="240751" y="152933"/>
            <a:ext cx="5016097" cy="618966"/>
          </a:xfrm>
        </p:spPr>
        <p:txBody>
          <a:bodyPr vert="horz" lIns="91440" tIns="45720" rIns="91440" bIns="45720" rtlCol="0" anchor="t">
            <a:normAutofit/>
          </a:bodyPr>
          <a:lstStyle/>
          <a:p>
            <a:r>
              <a:rPr lang="nb-NO" sz="3200" b="1">
                <a:solidFill>
                  <a:srgbClr val="00B0F0"/>
                </a:solidFill>
              </a:rPr>
              <a:t>Budsjettforutsetninger 2026</a:t>
            </a:r>
            <a:endParaRPr lang="nb-NO">
              <a:solidFill>
                <a:srgbClr val="00B0F0"/>
              </a:solidFill>
              <a:ea typeface="+mj-ea"/>
              <a:cs typeface="+mj-cs"/>
            </a:endParaRPr>
          </a:p>
        </p:txBody>
      </p:sp>
      <p:sp>
        <p:nvSpPr>
          <p:cNvPr id="3" name="Plassholder for innhold 2">
            <a:extLst>
              <a:ext uri="{FF2B5EF4-FFF2-40B4-BE49-F238E27FC236}">
                <a16:creationId xmlns:a16="http://schemas.microsoft.com/office/drawing/2014/main" id="{DE794B0A-D0EC-57CE-7B73-50B67206AF32}"/>
              </a:ext>
            </a:extLst>
          </p:cNvPr>
          <p:cNvSpPr>
            <a:spLocks noGrp="1"/>
          </p:cNvSpPr>
          <p:nvPr>
            <p:ph idx="1"/>
          </p:nvPr>
        </p:nvSpPr>
        <p:spPr>
          <a:xfrm>
            <a:off x="385562" y="629942"/>
            <a:ext cx="10976671" cy="5416896"/>
          </a:xfrm>
        </p:spPr>
        <p:txBody>
          <a:bodyPr vert="horz" lIns="91440" tIns="45720" rIns="91440" bIns="45720" rtlCol="0" anchor="t">
            <a:noAutofit/>
          </a:bodyPr>
          <a:lstStyle/>
          <a:p>
            <a:pPr marL="0" indent="0">
              <a:buNone/>
            </a:pPr>
            <a:r>
              <a:rPr lang="nb-NO" sz="1600" b="1" noProof="0"/>
              <a:t>MÅL: Budsjett med et resultat i balanse</a:t>
            </a:r>
          </a:p>
          <a:p>
            <a:pPr marL="0" indent="0">
              <a:buNone/>
            </a:pPr>
            <a:endParaRPr lang="nb-NO" sz="1600" b="1" noProof="0"/>
          </a:p>
          <a:p>
            <a:pPr marL="0" indent="0">
              <a:buNone/>
            </a:pPr>
            <a:r>
              <a:rPr lang="nb-NO" sz="1600" b="1" noProof="0"/>
              <a:t>INNTEKTER</a:t>
            </a:r>
          </a:p>
          <a:p>
            <a:r>
              <a:rPr lang="nb-NO" sz="1600" noProof="0"/>
              <a:t>Besøk på hytter – vekst på 2,5%</a:t>
            </a:r>
          </a:p>
          <a:p>
            <a:pPr lvl="1"/>
            <a:r>
              <a:rPr lang="nb-NO" sz="1200"/>
              <a:t>Forhåndsbestilt for </a:t>
            </a:r>
            <a:r>
              <a:rPr lang="nb-NO" sz="1200" b="1"/>
              <a:t>2,2 </a:t>
            </a:r>
            <a:r>
              <a:rPr lang="nb-NO" sz="1200" b="1" err="1"/>
              <a:t>mill</a:t>
            </a:r>
            <a:r>
              <a:rPr lang="nb-NO" sz="1200"/>
              <a:t>  (1554 gjestedøgn) på de betjente hyttene, tall på samme tid i 2024 </a:t>
            </a:r>
            <a:r>
              <a:rPr lang="nb-NO" sz="1200" b="1"/>
              <a:t>0,4 </a:t>
            </a:r>
            <a:r>
              <a:rPr lang="nb-NO" sz="1200" b="1" err="1"/>
              <a:t>mill</a:t>
            </a:r>
            <a:r>
              <a:rPr lang="nb-NO" sz="1200" b="1"/>
              <a:t> </a:t>
            </a:r>
            <a:r>
              <a:rPr lang="nb-NO" sz="1200"/>
              <a:t>(474 gjestedøgn)</a:t>
            </a:r>
          </a:p>
          <a:p>
            <a:pPr lvl="1"/>
            <a:r>
              <a:rPr lang="nb-NO" sz="1200">
                <a:ea typeface="Calibri"/>
                <a:cs typeface="Calibri"/>
              </a:rPr>
              <a:t>Forhåndsbestilt for </a:t>
            </a:r>
            <a:r>
              <a:rPr lang="nb-NO" sz="1200" b="1">
                <a:ea typeface="Calibri"/>
                <a:cs typeface="Calibri"/>
              </a:rPr>
              <a:t>0,9 </a:t>
            </a:r>
            <a:r>
              <a:rPr lang="nb-NO" sz="1200" b="1" err="1">
                <a:ea typeface="Calibri"/>
                <a:cs typeface="Calibri"/>
              </a:rPr>
              <a:t>mill</a:t>
            </a:r>
            <a:r>
              <a:rPr lang="nb-NO" sz="1200" b="1">
                <a:ea typeface="Calibri"/>
                <a:cs typeface="Calibri"/>
              </a:rPr>
              <a:t> </a:t>
            </a:r>
            <a:r>
              <a:rPr lang="nb-NO" sz="1200">
                <a:ea typeface="Calibri"/>
                <a:cs typeface="Calibri"/>
              </a:rPr>
              <a:t>(858 gjestedøgn) på de selv- og ubetjente hyttene, tall på samme tid i 2024  </a:t>
            </a:r>
            <a:r>
              <a:rPr lang="nb-NO" sz="1200" b="1">
                <a:ea typeface="Calibri"/>
                <a:cs typeface="Calibri"/>
              </a:rPr>
              <a:t>0,2 </a:t>
            </a:r>
            <a:r>
              <a:rPr lang="nb-NO" sz="1200" b="1" err="1">
                <a:ea typeface="Calibri"/>
                <a:cs typeface="Calibri"/>
              </a:rPr>
              <a:t>mill</a:t>
            </a:r>
            <a:r>
              <a:rPr lang="nb-NO" sz="1200" b="1">
                <a:ea typeface="Calibri"/>
                <a:cs typeface="Calibri"/>
              </a:rPr>
              <a:t> </a:t>
            </a:r>
            <a:r>
              <a:rPr lang="nb-NO" sz="1200">
                <a:ea typeface="Calibri"/>
                <a:cs typeface="Calibri"/>
              </a:rPr>
              <a:t>(187 </a:t>
            </a:r>
            <a:r>
              <a:rPr lang="nb-NO" sz="1200" err="1">
                <a:ea typeface="Calibri"/>
                <a:cs typeface="Calibri"/>
              </a:rPr>
              <a:t>gjestedøg</a:t>
            </a:r>
            <a:r>
              <a:rPr lang="nb-NO" sz="1200">
                <a:ea typeface="Calibri"/>
                <a:cs typeface="Calibri"/>
              </a:rPr>
              <a:t>)</a:t>
            </a:r>
          </a:p>
          <a:p>
            <a:pPr lvl="1"/>
            <a:r>
              <a:rPr lang="nb-NO" sz="1200" noProof="0"/>
              <a:t>Kampanjer </a:t>
            </a:r>
            <a:r>
              <a:rPr lang="nb-NO" sz="1200"/>
              <a:t> - hytteslipp viser god effekt og vekst</a:t>
            </a:r>
          </a:p>
          <a:p>
            <a:pPr lvl="1"/>
            <a:r>
              <a:rPr lang="nb-NO" sz="1200" noProof="0"/>
              <a:t>Satsing mot bedriftsmarked – Nedalshytta og Rønningen</a:t>
            </a:r>
          </a:p>
          <a:p>
            <a:r>
              <a:rPr lang="nb-NO" sz="1600"/>
              <a:t>Tursenteret</a:t>
            </a:r>
          </a:p>
          <a:p>
            <a:pPr lvl="1"/>
            <a:r>
              <a:rPr lang="nb-NO" sz="1200" noProof="0"/>
              <a:t>På samme nivå som 2025</a:t>
            </a:r>
          </a:p>
          <a:p>
            <a:pPr lvl="1"/>
            <a:r>
              <a:rPr lang="nb-NO" sz="1200"/>
              <a:t>Økning på </a:t>
            </a:r>
            <a:r>
              <a:rPr lang="nb-NO" sz="1200" err="1"/>
              <a:t>ReTuren</a:t>
            </a:r>
            <a:endParaRPr lang="nb-NO" sz="1200" noProof="0"/>
          </a:p>
          <a:p>
            <a:r>
              <a:rPr lang="nb-NO" sz="1600"/>
              <a:t>Medlemskontingent</a:t>
            </a:r>
          </a:p>
          <a:p>
            <a:pPr lvl="1"/>
            <a:r>
              <a:rPr lang="nb-NO" sz="1200" noProof="0"/>
              <a:t>Vekst på 2,3 %</a:t>
            </a:r>
          </a:p>
          <a:p>
            <a:pPr lvl="1"/>
            <a:r>
              <a:rPr lang="nb-NO" sz="1200"/>
              <a:t>Fornyelser er 20% høyere enn på samme tidspunkt som i fjor (hvor mange medlemmer utgjør de?</a:t>
            </a:r>
          </a:p>
          <a:p>
            <a:pPr lvl="1"/>
            <a:r>
              <a:rPr lang="nb-NO" sz="1200" noProof="0"/>
              <a:t>Sammen </a:t>
            </a:r>
            <a:r>
              <a:rPr lang="nb-NO" sz="1200"/>
              <a:t>med vedtatt prisstigning innebærer det en økning på 5 %</a:t>
            </a:r>
          </a:p>
          <a:p>
            <a:r>
              <a:rPr lang="nb-NO" sz="1600" noProof="0"/>
              <a:t>Tilskudd</a:t>
            </a:r>
          </a:p>
          <a:p>
            <a:pPr lvl="1"/>
            <a:r>
              <a:rPr lang="nb-NO" sz="1200"/>
              <a:t>På samme nivå som 2024</a:t>
            </a:r>
          </a:p>
          <a:p>
            <a:pPr lvl="1"/>
            <a:r>
              <a:rPr lang="nb-NO" sz="1200" noProof="0"/>
              <a:t>Mange tilskudd i 2025 – som kun gjald</a:t>
            </a:r>
            <a:r>
              <a:rPr lang="nb-NO" sz="1200"/>
              <a:t>t Friluftslivets år</a:t>
            </a:r>
          </a:p>
          <a:p>
            <a:r>
              <a:rPr lang="nb-NO" sz="1600" noProof="0"/>
              <a:t>Turpartnere</a:t>
            </a:r>
          </a:p>
          <a:p>
            <a:pPr lvl="1"/>
            <a:r>
              <a:rPr lang="nb-NO" sz="1200"/>
              <a:t>I prosess nå i forhold til fornyelser av avtaler</a:t>
            </a:r>
          </a:p>
          <a:p>
            <a:pPr lvl="1"/>
            <a:r>
              <a:rPr lang="nb-NO" sz="1200" noProof="0"/>
              <a:t>Det vil bli en liten nedgang i 2026 </a:t>
            </a:r>
            <a:r>
              <a:rPr lang="nb-NO" sz="1200" noProof="0" err="1"/>
              <a:t>pga</a:t>
            </a:r>
            <a:r>
              <a:rPr lang="nb-NO" sz="1200" noProof="0"/>
              <a:t> avsluttede avtaler</a:t>
            </a:r>
          </a:p>
          <a:p>
            <a:endParaRPr lang="nb-NO" sz="1600" noProof="0"/>
          </a:p>
          <a:p>
            <a:endParaRPr lang="nb-NO" sz="1600" noProof="0"/>
          </a:p>
          <a:p>
            <a:pPr marL="0" indent="0">
              <a:buNone/>
            </a:pPr>
            <a:r>
              <a:rPr lang="nb-NO" sz="1600" b="1" noProof="0"/>
              <a:t>	</a:t>
            </a:r>
          </a:p>
        </p:txBody>
      </p:sp>
    </p:spTree>
    <p:extLst>
      <p:ext uri="{BB962C8B-B14F-4D97-AF65-F5344CB8AC3E}">
        <p14:creationId xmlns:p14="http://schemas.microsoft.com/office/powerpoint/2010/main" val="218810194"/>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5F4781EA1EBC248B682CB08DEBEB906" ma:contentTypeVersion="17" ma:contentTypeDescription="Opprett et nytt dokument." ma:contentTypeScope="" ma:versionID="1ac3cd159ddb15ed1bd20609ab7571b9">
  <xsd:schema xmlns:xsd="http://www.w3.org/2001/XMLSchema" xmlns:xs="http://www.w3.org/2001/XMLSchema" xmlns:p="http://schemas.microsoft.com/office/2006/metadata/properties" xmlns:ns2="cd782f36-3558-4c12-815d-8f4369b95125" xmlns:ns3="4a7dccd5-520c-45ea-b284-9612a2de32ab" targetNamespace="http://schemas.microsoft.com/office/2006/metadata/properties" ma:root="true" ma:fieldsID="b5bdf43a691fb802c173aa6a1bd1162d" ns2:_="" ns3:_="">
    <xsd:import namespace="cd782f36-3558-4c12-815d-8f4369b95125"/>
    <xsd:import namespace="4a7dccd5-520c-45ea-b284-9612a2de32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LengthInSeconds" minOccurs="0"/>
                <xsd:element ref="ns2:MediaServiceBillingMetadata"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82f36-3558-4c12-815d-8f4369b951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7d2d2776-fb6c-4f3a-b983-a30e9d7cbe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7dccd5-520c-45ea-b284-9612a2de32ab"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bdba6c03-105d-4413-8432-628f6935c08c}" ma:internalName="TaxCatchAll" ma:showField="CatchAllData" ma:web="4a7dccd5-520c-45ea-b284-9612a2de32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a7dccd5-520c-45ea-b284-9612a2de32ab">
      <UserInfo>
        <DisplayName>Frode Støre Bergrem</DisplayName>
        <AccountId>23</AccountId>
        <AccountType/>
      </UserInfo>
      <UserInfo>
        <DisplayName>Torunn Haugrønning</DisplayName>
        <AccountId>21</AccountId>
        <AccountType/>
      </UserInfo>
      <UserInfo>
        <DisplayName>TTadm-medlemmer</DisplayName>
        <AccountId>61</AccountId>
        <AccountType/>
      </UserInfo>
      <UserInfo>
        <DisplayName>Per Gunnar Østeraas</DisplayName>
        <AccountId>63</AccountId>
        <AccountType/>
      </UserInfo>
      <UserInfo>
        <DisplayName>Silje Hoel Fossen</DisplayName>
        <AccountId>29</AccountId>
        <AccountType/>
      </UserInfo>
    </SharedWithUsers>
    <lcf76f155ced4ddcb4097134ff3c332f xmlns="cd782f36-3558-4c12-815d-8f4369b95125">
      <Terms xmlns="http://schemas.microsoft.com/office/infopath/2007/PartnerControls"/>
    </lcf76f155ced4ddcb4097134ff3c332f>
    <TaxCatchAll xmlns="4a7dccd5-520c-45ea-b284-9612a2de32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20A3E-5FAD-4DC6-B02E-5160272E3829}"/>
</file>

<file path=customXml/itemProps2.xml><?xml version="1.0" encoding="utf-8"?>
<ds:datastoreItem xmlns:ds="http://schemas.openxmlformats.org/officeDocument/2006/customXml" ds:itemID="{627A63B9-62B5-4267-9A0C-22B8E93A43BF}">
  <ds:schemaRefs>
    <ds:schemaRef ds:uri="4a7dccd5-520c-45ea-b284-9612a2de32ab"/>
    <ds:schemaRef ds:uri="cd782f36-3558-4c12-815d-8f4369b951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6D65BE-3EA7-4AD8-9559-1905BE77F3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16</Slides>
  <Notes>15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Office-tema</vt:lpstr>
      <vt:lpstr> </vt:lpstr>
      <vt:lpstr>PowerPoint Presentation</vt:lpstr>
      <vt:lpstr>PowerPoint Presentation</vt:lpstr>
      <vt:lpstr>PowerPoint Presentation</vt:lpstr>
      <vt:lpstr>PowerPoint Presentation</vt:lpstr>
      <vt:lpstr>PowerPoint Presentation</vt:lpstr>
      <vt:lpstr>Handlingsplan 2026</vt:lpstr>
      <vt:lpstr>PowerPoint Presentation</vt:lpstr>
      <vt:lpstr>Budsjettforutsetninger 2026</vt:lpstr>
      <vt:lpstr>Budsjettforutsetninger 2026</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Egil Hurum</dc:creator>
  <cp:revision>1</cp:revision>
  <dcterms:created xsi:type="dcterms:W3CDTF">2021-01-07T11:15:29Z</dcterms:created>
  <dcterms:modified xsi:type="dcterms:W3CDTF">2025-12-10T16:26:25Z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0x010100A5F4781EA1EBC248B682CB08DEBEB906</vt:lpwstr>
  </property>
  <property fmtid="{D5CDD505-2E9C-101B-9397-08002B2CF9AE}" pid="3" name="MediaServiceImageTags">
    <vt:lpwstr/>
  </property>
</Properties>
</file>