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0" r:id="rId3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0:08:07.92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23.065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0 24575,'0'4'0,"0"4"0,0 4 0,0 4 0,0 3 0,0-3-8191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24.866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1 24575,'4'0'0,"4"0"0,1 3 0,-1 5 0,-2 5 0,-2 3 0,-1-1-8191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26.366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1 24575,'4'0'0,"0"3"0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0:08:08.53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4 24575,'0'-3'0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0:11:29.65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09T10:11:32.690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18.932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33 0 24575,'0'4'0,"0"4"0,0 4 0,0 5 0,-4-2 0,0 0 0,0 2 0,-3 1 0,-1 1 0,2-3-8191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19.784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14 1 24575,'0'3'0,"0"5"0,0 5 0,-4 3 0,-1 2 0,1-1-8191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20.565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 0 24575,'0'4'0,"0"4"0,0 4 0,0 4 0,0 3 0,0 1 0,0 1 0,0 1 0,0-1 0,0-3-8191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21.249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 1 24575,'3'0'0,"2"3"0,-1 5 0,-1 5 0,3-1 0,0 2 0,3-1 0,0-4-8191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8T12:25:22.064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1 0 24575,'4'0'0,"0"4"0,4 0 0,0 4 0,-1 4 0,2 3 0,-1 3 0,-2 1 0,-2-2-8191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0DE7-4B8B-48D1-B09D-04193885EC61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A098C-3476-43B0-89AC-3F4F0D2955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08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3A098C-3476-43B0-89AC-3F4F0D2955E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93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929473-8935-817E-FB0F-AB8BA1E82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774600-0239-8E6C-5805-30D5ED592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C81558-3F0C-BC29-0BE8-34D9D9E4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E5495A-03F7-FDF5-996E-B17B260F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9FE883-6310-B52C-FA97-209C6420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97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D9C0F3-D46C-928F-34EE-D54A67888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BD4F1D6-24FF-0BDF-E202-018FEC00A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496458-1DDB-20D0-DC21-EFFA64B2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673CB9-F193-E25C-D9BD-6E075EDF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F7C741-6A3A-CF72-1F42-325E632F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7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101145E-36A4-7074-8768-4BD80248A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04E50C-20E7-4CEB-E99B-F2D84A4E0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07E4382-E63C-7BFD-A2AE-B24D63BF9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64AA0E-E08E-D215-1362-1D9B1D01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6B1C8A-A817-BB8F-00C9-7B3960B7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2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057BA-69CE-B757-3EE1-9067A784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2C0E69-DC23-5098-CA14-7546959FD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F516795-6D82-3E01-F823-4BA0B710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B196BC-7D11-007D-4883-F6831593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FE36802-B015-3408-0FAE-EA6A42A7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85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68B37-7232-6F24-0EBD-E69ED505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6468A4-4CEC-EAF9-69C1-7674B0B3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5DDBAD-A876-0607-C701-EDA6EFDC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0FDD1A5-28E3-2279-6468-CAE10A44F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592509-572F-8D58-EF3F-6B836390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80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BD8FCE-6B07-16A5-62F0-DFAFD81E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08695C-A814-76EB-AD5D-54D0E9B4C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51C8F8-A798-D7E1-B742-FC482C937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68596A7-B9AF-599A-0C67-9729B2FE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01802FA-4023-DAB0-6DE2-7A09652E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3BF826-318D-72DE-3081-A857198A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62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F2EE78-B55D-DE32-E1D5-E9A85CE99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C35559-29F7-FA0F-F66D-5E5D69FA1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DD69BA-895A-2CB5-EA14-E3E5B9729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AEC8F06-F4EB-3E0D-EC0D-CE507ECB7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C53ABAD-2FF2-AA3C-14D3-147D39946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1716B4-31A6-251B-836B-62E17EF6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7C97AFB-93CD-8A4E-E01E-2FA6A501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14EEA24-2C5F-A584-3691-4F0FFDD0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8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2C749B-FE4C-207E-8853-C66B61FD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69E8C82-37DC-956E-3BAE-58974A18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A89A46D-9E98-0044-FDC9-31F632D7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A937EA-3F34-D171-DC1E-DE97A379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85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B5EBFD8-B912-EE45-EBBC-BA7240DC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FEB2589-28A2-B439-F56A-F0CCB99D2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760410-8A86-D92A-C7A9-DCB4CD72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8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51476C-5EC2-F5B7-A71A-BCE74659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43D421-8089-66B0-DB32-B5C25E08A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F5B9DBB-FA6B-A4A2-7497-925B95128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45A73F-9A64-0927-42FA-509D605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94850AC-8180-D0D7-393D-D08DE8BC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356370C-372E-C574-AA1C-9689E7B4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9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A4528E-64F3-130E-D470-E201878C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19D2D5C-5B56-69A4-DB4E-20B149489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D8EBAAC-7D32-84DA-2270-895EAC587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7B51BC6-0EC8-849E-6BAA-AA686785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E1FAAF-7EDC-EE7F-52E2-9A3868EE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2BEF75F-34A8-5E78-F42E-48776C0D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28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1B9A6D4-69B6-C39A-9009-1A85C650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E1786E-6CBC-F93D-EC7A-72CA84E89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BBC263-95D4-2CF2-7532-6C270E1C0F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C46D-0A75-439E-95AD-24EE9B260E6D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F8A66D-EFAA-6761-FB83-BFC6E2F70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B45873-7EE3-7975-6936-CE1962D178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84CEB-A066-46A4-A916-B670A05454C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8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image" Target="../media/image7.png"/><Relationship Id="rId3" Type="http://schemas.openxmlformats.org/officeDocument/2006/relationships/image" Target="../media/image1.png"/><Relationship Id="rId21" Type="http://schemas.openxmlformats.org/officeDocument/2006/relationships/customXml" Target="../ink/ink11.xml"/><Relationship Id="rId7" Type="http://schemas.openxmlformats.org/officeDocument/2006/relationships/customXml" Target="../ink/ink3.xml"/><Relationship Id="rId12" Type="http://schemas.openxmlformats.org/officeDocument/2006/relationships/image" Target="../media/image4.png"/><Relationship Id="rId17" Type="http://schemas.openxmlformats.org/officeDocument/2006/relationships/customXml" Target="../ink/ink9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24" Type="http://schemas.openxmlformats.org/officeDocument/2006/relationships/image" Target="../media/image10.png"/><Relationship Id="rId5" Type="http://schemas.openxmlformats.org/officeDocument/2006/relationships/image" Target="../media/image2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10" Type="http://schemas.openxmlformats.org/officeDocument/2006/relationships/image" Target="../media/image3.png"/><Relationship Id="rId19" Type="http://schemas.openxmlformats.org/officeDocument/2006/relationships/customXml" Target="../ink/ink10.xml"/><Relationship Id="rId4" Type="http://schemas.openxmlformats.org/officeDocument/2006/relationships/customXml" Target="../ink/ink1.xml"/><Relationship Id="rId9" Type="http://schemas.openxmlformats.org/officeDocument/2006/relationships/customXml" Target="../ink/ink5.xml"/><Relationship Id="rId14" Type="http://schemas.openxmlformats.org/officeDocument/2006/relationships/image" Target="../media/image5.png"/><Relationship Id="rId2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0057470-D31F-CBC5-CF45-939117EB14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0" t="19607" r="48438" b="3506"/>
          <a:stretch>
            <a:fillRect/>
          </a:stretch>
        </p:blipFill>
        <p:spPr>
          <a:xfrm>
            <a:off x="-23420" y="0"/>
            <a:ext cx="1236345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2C279E57-345B-8863-E841-730638111609}"/>
                  </a:ext>
                </a:extLst>
              </p14:cNvPr>
              <p14:cNvContentPartPr/>
              <p14:nvPr/>
            </p14:nvContentPartPr>
            <p14:xfrm>
              <a:off x="2304920" y="3632020"/>
              <a:ext cx="360" cy="36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2C279E57-345B-8863-E841-7306381116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8800" y="36259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432A0330-439C-219B-6D91-1FD491DBED8E}"/>
                  </a:ext>
                </a:extLst>
              </p14:cNvPr>
              <p14:cNvContentPartPr/>
              <p14:nvPr/>
            </p14:nvContentPartPr>
            <p14:xfrm>
              <a:off x="2412920" y="3573700"/>
              <a:ext cx="360" cy="144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432A0330-439C-219B-6D91-1FD491DBED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06800" y="3567580"/>
                <a:ext cx="1260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9" name="Håndskrift 138">
                <a:extLst>
                  <a:ext uri="{FF2B5EF4-FFF2-40B4-BE49-F238E27FC236}">
                    <a16:creationId xmlns:a16="http://schemas.microsoft.com/office/drawing/2014/main" id="{A1CC4E00-722A-5BBB-6F76-2CF0864AD218}"/>
                  </a:ext>
                </a:extLst>
              </p14:cNvPr>
              <p14:cNvContentPartPr/>
              <p14:nvPr/>
            </p14:nvContentPartPr>
            <p14:xfrm>
              <a:off x="2577800" y="5594020"/>
              <a:ext cx="360" cy="360"/>
            </p14:xfrm>
          </p:contentPart>
        </mc:Choice>
        <mc:Fallback xmlns="">
          <p:pic>
            <p:nvPicPr>
              <p:cNvPr id="139" name="Håndskrift 138">
                <a:extLst>
                  <a:ext uri="{FF2B5EF4-FFF2-40B4-BE49-F238E27FC236}">
                    <a16:creationId xmlns:a16="http://schemas.microsoft.com/office/drawing/2014/main" id="{A1CC4E00-722A-5BBB-6F76-2CF0864AD2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71680" y="55879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3" name="Håndskrift 142">
                <a:extLst>
                  <a:ext uri="{FF2B5EF4-FFF2-40B4-BE49-F238E27FC236}">
                    <a16:creationId xmlns:a16="http://schemas.microsoft.com/office/drawing/2014/main" id="{9FA441D9-4D77-E215-EEF5-A429A22735D2}"/>
                  </a:ext>
                </a:extLst>
              </p14:cNvPr>
              <p14:cNvContentPartPr/>
              <p14:nvPr/>
            </p14:nvContentPartPr>
            <p14:xfrm>
              <a:off x="2539640" y="5632180"/>
              <a:ext cx="360" cy="360"/>
            </p14:xfrm>
          </p:contentPart>
        </mc:Choice>
        <mc:Fallback xmlns="">
          <p:pic>
            <p:nvPicPr>
              <p:cNvPr id="143" name="Håndskrift 142">
                <a:extLst>
                  <a:ext uri="{FF2B5EF4-FFF2-40B4-BE49-F238E27FC236}">
                    <a16:creationId xmlns:a16="http://schemas.microsoft.com/office/drawing/2014/main" id="{9FA441D9-4D77-E215-EEF5-A429A22735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3520" y="5626060"/>
                <a:ext cx="12600" cy="12600"/>
              </a:xfrm>
              <a:prstGeom prst="rect">
                <a:avLst/>
              </a:prstGeom>
            </p:spPr>
          </p:pic>
        </mc:Fallback>
      </mc:AlternateContent>
      <p:sp>
        <p:nvSpPr>
          <p:cNvPr id="173" name="TekstSylinder 172">
            <a:extLst>
              <a:ext uri="{FF2B5EF4-FFF2-40B4-BE49-F238E27FC236}">
                <a16:creationId xmlns:a16="http://schemas.microsoft.com/office/drawing/2014/main" id="{030A3665-6527-62F7-388A-6ECFF8398C2B}"/>
              </a:ext>
            </a:extLst>
          </p:cNvPr>
          <p:cNvSpPr txBox="1"/>
          <p:nvPr/>
        </p:nvSpPr>
        <p:spPr>
          <a:xfrm>
            <a:off x="1904698" y="3468397"/>
            <a:ext cx="585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Start</a:t>
            </a:r>
            <a:endParaRPr lang="nb-NO" sz="1200" b="1" dirty="0"/>
          </a:p>
        </p:txBody>
      </p:sp>
      <p:sp>
        <p:nvSpPr>
          <p:cNvPr id="204" name="TekstSylinder 203">
            <a:extLst>
              <a:ext uri="{FF2B5EF4-FFF2-40B4-BE49-F238E27FC236}">
                <a16:creationId xmlns:a16="http://schemas.microsoft.com/office/drawing/2014/main" id="{42894AB8-95B9-98A0-A274-63BE2FF7B61B}"/>
              </a:ext>
            </a:extLst>
          </p:cNvPr>
          <p:cNvSpPr txBox="1"/>
          <p:nvPr/>
        </p:nvSpPr>
        <p:spPr>
          <a:xfrm>
            <a:off x="1795088" y="2087794"/>
            <a:ext cx="1136516" cy="72207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13. Servering av varmt drikke</a:t>
            </a:r>
          </a:p>
        </p:txBody>
      </p:sp>
      <p:sp>
        <p:nvSpPr>
          <p:cNvPr id="206" name="TekstSylinder 205">
            <a:extLst>
              <a:ext uri="{FF2B5EF4-FFF2-40B4-BE49-F238E27FC236}">
                <a16:creationId xmlns:a16="http://schemas.microsoft.com/office/drawing/2014/main" id="{214A4095-7BCB-FE6F-23C5-21144C8D49BE}"/>
              </a:ext>
            </a:extLst>
          </p:cNvPr>
          <p:cNvSpPr txBox="1"/>
          <p:nvPr/>
        </p:nvSpPr>
        <p:spPr>
          <a:xfrm>
            <a:off x="21902" y="4825568"/>
            <a:ext cx="927109" cy="67134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11. Gode innspill</a:t>
            </a:r>
          </a:p>
        </p:txBody>
      </p:sp>
      <p:sp>
        <p:nvSpPr>
          <p:cNvPr id="213" name="TekstSylinder 212">
            <a:extLst>
              <a:ext uri="{FF2B5EF4-FFF2-40B4-BE49-F238E27FC236}">
                <a16:creationId xmlns:a16="http://schemas.microsoft.com/office/drawing/2014/main" id="{05936366-202F-914F-5CAE-2AAA9C32733D}"/>
              </a:ext>
            </a:extLst>
          </p:cNvPr>
          <p:cNvSpPr txBox="1"/>
          <p:nvPr/>
        </p:nvSpPr>
        <p:spPr>
          <a:xfrm>
            <a:off x="3438349" y="5886169"/>
            <a:ext cx="1638544" cy="720331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9. Den gode samtalen rundt bålet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B5FEDB8-F2DA-3CB9-3EC6-A53AC3F4FD71}"/>
              </a:ext>
            </a:extLst>
          </p:cNvPr>
          <p:cNvSpPr txBox="1"/>
          <p:nvPr/>
        </p:nvSpPr>
        <p:spPr>
          <a:xfrm>
            <a:off x="24672" y="6035124"/>
            <a:ext cx="961565" cy="74032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12. Bevegelse i det fri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476C147-40A0-0920-EDD9-1FE532E44842}"/>
              </a:ext>
            </a:extLst>
          </p:cNvPr>
          <p:cNvSpPr/>
          <p:nvPr/>
        </p:nvSpPr>
        <p:spPr>
          <a:xfrm>
            <a:off x="2074422" y="6112984"/>
            <a:ext cx="156950" cy="1333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42FB7F4-9F47-20C6-0676-23D8F97B57D1}"/>
              </a:ext>
            </a:extLst>
          </p:cNvPr>
          <p:cNvSpPr/>
          <p:nvPr/>
        </p:nvSpPr>
        <p:spPr>
          <a:xfrm rot="1196605">
            <a:off x="1149796" y="6095219"/>
            <a:ext cx="473997" cy="30222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4" name="Rett linje 43">
            <a:extLst>
              <a:ext uri="{FF2B5EF4-FFF2-40B4-BE49-F238E27FC236}">
                <a16:creationId xmlns:a16="http://schemas.microsoft.com/office/drawing/2014/main" id="{9313A6ED-96E7-8238-ADB9-0EA3796A7AAD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986237" y="6339399"/>
            <a:ext cx="274995" cy="6588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4A8954FB-62EC-9142-B11F-E8CF0C478386}"/>
              </a:ext>
            </a:extLst>
          </p:cNvPr>
          <p:cNvSpPr txBox="1"/>
          <p:nvPr/>
        </p:nvSpPr>
        <p:spPr>
          <a:xfrm>
            <a:off x="21902" y="4169293"/>
            <a:ext cx="744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Toalett</a:t>
            </a:r>
            <a:endParaRPr lang="nb-NO" sz="1100" b="1" dirty="0"/>
          </a:p>
        </p:txBody>
      </p:sp>
      <p:sp>
        <p:nvSpPr>
          <p:cNvPr id="166" name="Ellipse 165">
            <a:extLst>
              <a:ext uri="{FF2B5EF4-FFF2-40B4-BE49-F238E27FC236}">
                <a16:creationId xmlns:a16="http://schemas.microsoft.com/office/drawing/2014/main" id="{29777368-F0FA-34BE-6316-5CF3D944690D}"/>
              </a:ext>
            </a:extLst>
          </p:cNvPr>
          <p:cNvSpPr/>
          <p:nvPr/>
        </p:nvSpPr>
        <p:spPr>
          <a:xfrm rot="1196605">
            <a:off x="1319135" y="5893138"/>
            <a:ext cx="394031" cy="7709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67" name="Rett linje 166">
            <a:extLst>
              <a:ext uri="{FF2B5EF4-FFF2-40B4-BE49-F238E27FC236}">
                <a16:creationId xmlns:a16="http://schemas.microsoft.com/office/drawing/2014/main" id="{BEE2EC2C-26BF-6E3B-A3F6-44C0D02EE513}"/>
              </a:ext>
            </a:extLst>
          </p:cNvPr>
          <p:cNvCxnSpPr>
            <a:cxnSpLocks/>
            <a:stCxn id="206" idx="2"/>
            <a:endCxn id="166" idx="2"/>
          </p:cNvCxnSpPr>
          <p:nvPr/>
        </p:nvCxnSpPr>
        <p:spPr>
          <a:xfrm>
            <a:off x="485457" y="5496914"/>
            <a:ext cx="845493" cy="36757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Ellipse 168">
            <a:extLst>
              <a:ext uri="{FF2B5EF4-FFF2-40B4-BE49-F238E27FC236}">
                <a16:creationId xmlns:a16="http://schemas.microsoft.com/office/drawing/2014/main" id="{83C5819E-CD4B-1F27-3E69-126E2ACF96FA}"/>
              </a:ext>
            </a:extLst>
          </p:cNvPr>
          <p:cNvSpPr/>
          <p:nvPr/>
        </p:nvSpPr>
        <p:spPr>
          <a:xfrm>
            <a:off x="1475966" y="4750783"/>
            <a:ext cx="398610" cy="377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70" name="Rett linje 169">
            <a:extLst>
              <a:ext uri="{FF2B5EF4-FFF2-40B4-BE49-F238E27FC236}">
                <a16:creationId xmlns:a16="http://schemas.microsoft.com/office/drawing/2014/main" id="{79B6FDB5-4B45-540B-AA8F-194BB48923E4}"/>
              </a:ext>
            </a:extLst>
          </p:cNvPr>
          <p:cNvCxnSpPr>
            <a:cxnSpLocks/>
            <a:endCxn id="169" idx="7"/>
          </p:cNvCxnSpPr>
          <p:nvPr/>
        </p:nvCxnSpPr>
        <p:spPr>
          <a:xfrm flipH="1">
            <a:off x="1816201" y="2827784"/>
            <a:ext cx="94565" cy="197833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kstSylinder 209">
            <a:extLst>
              <a:ext uri="{FF2B5EF4-FFF2-40B4-BE49-F238E27FC236}">
                <a16:creationId xmlns:a16="http://schemas.microsoft.com/office/drawing/2014/main" id="{D1535E6B-0238-FC45-0E90-B7CBA82D03CF}"/>
              </a:ext>
            </a:extLst>
          </p:cNvPr>
          <p:cNvSpPr txBox="1"/>
          <p:nvPr/>
        </p:nvSpPr>
        <p:spPr>
          <a:xfrm>
            <a:off x="3796760" y="1064726"/>
            <a:ext cx="15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Birkebeineren Hotel &amp; Apartments</a:t>
            </a:r>
          </a:p>
        </p:txBody>
      </p:sp>
      <p:sp>
        <p:nvSpPr>
          <p:cNvPr id="211" name="TekstSylinder 210">
            <a:extLst>
              <a:ext uri="{FF2B5EF4-FFF2-40B4-BE49-F238E27FC236}">
                <a16:creationId xmlns:a16="http://schemas.microsoft.com/office/drawing/2014/main" id="{93C81B18-93CC-07F1-4E75-0FACD84192AA}"/>
              </a:ext>
            </a:extLst>
          </p:cNvPr>
          <p:cNvSpPr txBox="1"/>
          <p:nvPr/>
        </p:nvSpPr>
        <p:spPr>
          <a:xfrm>
            <a:off x="1180560" y="5438775"/>
            <a:ext cx="1253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Badedammen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BF9E9312-91AB-CEFC-E8DF-23E4EDB31DBE}"/>
              </a:ext>
            </a:extLst>
          </p:cNvPr>
          <p:cNvSpPr/>
          <p:nvPr/>
        </p:nvSpPr>
        <p:spPr>
          <a:xfrm>
            <a:off x="2614278" y="5455210"/>
            <a:ext cx="156950" cy="1333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6" name="Rett linje 215">
            <a:extLst>
              <a:ext uri="{FF2B5EF4-FFF2-40B4-BE49-F238E27FC236}">
                <a16:creationId xmlns:a16="http://schemas.microsoft.com/office/drawing/2014/main" id="{25C55916-90F0-DA9B-6B91-75E0542A0C5F}"/>
              </a:ext>
            </a:extLst>
          </p:cNvPr>
          <p:cNvCxnSpPr>
            <a:cxnSpLocks/>
            <a:stCxn id="214" idx="5"/>
            <a:endCxn id="213" idx="1"/>
          </p:cNvCxnSpPr>
          <p:nvPr/>
        </p:nvCxnSpPr>
        <p:spPr>
          <a:xfrm>
            <a:off x="2748243" y="5569031"/>
            <a:ext cx="690106" cy="6773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TekstSylinder 218">
            <a:extLst>
              <a:ext uri="{FF2B5EF4-FFF2-40B4-BE49-F238E27FC236}">
                <a16:creationId xmlns:a16="http://schemas.microsoft.com/office/drawing/2014/main" id="{A0A89CDB-E037-B2D8-BED0-DC17FBF7554F}"/>
              </a:ext>
            </a:extLst>
          </p:cNvPr>
          <p:cNvSpPr txBox="1"/>
          <p:nvPr/>
        </p:nvSpPr>
        <p:spPr>
          <a:xfrm>
            <a:off x="1638356" y="6391547"/>
            <a:ext cx="1484476" cy="44665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10. Ukrainsk mat på bålet</a:t>
            </a:r>
          </a:p>
        </p:txBody>
      </p:sp>
      <p:cxnSp>
        <p:nvCxnSpPr>
          <p:cNvPr id="221" name="Rett linje 220">
            <a:extLst>
              <a:ext uri="{FF2B5EF4-FFF2-40B4-BE49-F238E27FC236}">
                <a16:creationId xmlns:a16="http://schemas.microsoft.com/office/drawing/2014/main" id="{25EA1711-08AC-D3CF-5067-E3D5E64FB307}"/>
              </a:ext>
            </a:extLst>
          </p:cNvPr>
          <p:cNvCxnSpPr>
            <a:cxnSpLocks/>
            <a:stCxn id="39" idx="3"/>
            <a:endCxn id="219" idx="0"/>
          </p:cNvCxnSpPr>
          <p:nvPr/>
        </p:nvCxnSpPr>
        <p:spPr>
          <a:xfrm>
            <a:off x="2097407" y="6226805"/>
            <a:ext cx="283187" cy="16474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Ellipse 223">
            <a:extLst>
              <a:ext uri="{FF2B5EF4-FFF2-40B4-BE49-F238E27FC236}">
                <a16:creationId xmlns:a16="http://schemas.microsoft.com/office/drawing/2014/main" id="{B26B4E12-AD17-B521-379C-0F91F80FF718}"/>
              </a:ext>
            </a:extLst>
          </p:cNvPr>
          <p:cNvSpPr/>
          <p:nvPr/>
        </p:nvSpPr>
        <p:spPr>
          <a:xfrm rot="21301793">
            <a:off x="3348807" y="4144525"/>
            <a:ext cx="1440221" cy="39157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5" name="TekstSylinder 224">
            <a:extLst>
              <a:ext uri="{FF2B5EF4-FFF2-40B4-BE49-F238E27FC236}">
                <a16:creationId xmlns:a16="http://schemas.microsoft.com/office/drawing/2014/main" id="{5EA6F608-7C39-9F77-3280-33EFE3495DA3}"/>
              </a:ext>
            </a:extLst>
          </p:cNvPr>
          <p:cNvSpPr txBox="1"/>
          <p:nvPr/>
        </p:nvSpPr>
        <p:spPr>
          <a:xfrm>
            <a:off x="3582053" y="2823075"/>
            <a:ext cx="1297226" cy="49178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1. Gående </a:t>
            </a:r>
            <a:r>
              <a:rPr lang="nb-NO" dirty="0" err="1"/>
              <a:t>mindfullness</a:t>
            </a:r>
            <a:endParaRPr lang="nb-NO" dirty="0"/>
          </a:p>
        </p:txBody>
      </p:sp>
      <p:cxnSp>
        <p:nvCxnSpPr>
          <p:cNvPr id="226" name="Rett linje 225">
            <a:extLst>
              <a:ext uri="{FF2B5EF4-FFF2-40B4-BE49-F238E27FC236}">
                <a16:creationId xmlns:a16="http://schemas.microsoft.com/office/drawing/2014/main" id="{D75A3C81-C19A-E80E-ACF0-ADA525AA0D79}"/>
              </a:ext>
            </a:extLst>
          </p:cNvPr>
          <p:cNvCxnSpPr>
            <a:cxnSpLocks/>
            <a:stCxn id="225" idx="2"/>
            <a:endCxn id="224" idx="0"/>
          </p:cNvCxnSpPr>
          <p:nvPr/>
        </p:nvCxnSpPr>
        <p:spPr>
          <a:xfrm flipH="1">
            <a:off x="4051956" y="3314860"/>
            <a:ext cx="178710" cy="83040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" name="Ellipse 229">
            <a:extLst>
              <a:ext uri="{FF2B5EF4-FFF2-40B4-BE49-F238E27FC236}">
                <a16:creationId xmlns:a16="http://schemas.microsoft.com/office/drawing/2014/main" id="{E3BE8D69-AA89-F161-5F27-79B1ACB043A7}"/>
              </a:ext>
            </a:extLst>
          </p:cNvPr>
          <p:cNvSpPr/>
          <p:nvPr/>
        </p:nvSpPr>
        <p:spPr>
          <a:xfrm rot="590279">
            <a:off x="5315601" y="3931732"/>
            <a:ext cx="173574" cy="1539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sp>
        <p:nvSpPr>
          <p:cNvPr id="232" name="TekstSylinder 231">
            <a:extLst>
              <a:ext uri="{FF2B5EF4-FFF2-40B4-BE49-F238E27FC236}">
                <a16:creationId xmlns:a16="http://schemas.microsoft.com/office/drawing/2014/main" id="{ACA371E6-E02D-B2BB-5933-9344A8FD8BEB}"/>
              </a:ext>
            </a:extLst>
          </p:cNvPr>
          <p:cNvSpPr txBox="1"/>
          <p:nvPr/>
        </p:nvSpPr>
        <p:spPr>
          <a:xfrm>
            <a:off x="5076893" y="2581893"/>
            <a:ext cx="1256762" cy="40393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2. Diktlesning</a:t>
            </a:r>
          </a:p>
        </p:txBody>
      </p:sp>
      <p:cxnSp>
        <p:nvCxnSpPr>
          <p:cNvPr id="234" name="Rett linje 233">
            <a:extLst>
              <a:ext uri="{FF2B5EF4-FFF2-40B4-BE49-F238E27FC236}">
                <a16:creationId xmlns:a16="http://schemas.microsoft.com/office/drawing/2014/main" id="{38DFC13C-8B53-755C-988C-51660D9AEF98}"/>
              </a:ext>
            </a:extLst>
          </p:cNvPr>
          <p:cNvCxnSpPr>
            <a:cxnSpLocks/>
            <a:endCxn id="230" idx="0"/>
          </p:cNvCxnSpPr>
          <p:nvPr/>
        </p:nvCxnSpPr>
        <p:spPr>
          <a:xfrm flipH="1">
            <a:off x="5415543" y="3073677"/>
            <a:ext cx="171435" cy="85918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B382C456-0239-BC49-2458-14B409792855}"/>
              </a:ext>
            </a:extLst>
          </p:cNvPr>
          <p:cNvSpPr/>
          <p:nvPr/>
        </p:nvSpPr>
        <p:spPr>
          <a:xfrm rot="590279">
            <a:off x="7447996" y="2505657"/>
            <a:ext cx="173574" cy="1539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1" name="TekstSylinder 140">
            <a:extLst>
              <a:ext uri="{FF2B5EF4-FFF2-40B4-BE49-F238E27FC236}">
                <a16:creationId xmlns:a16="http://schemas.microsoft.com/office/drawing/2014/main" id="{95C82594-6BA5-163E-E9D2-C5F77715C490}"/>
              </a:ext>
            </a:extLst>
          </p:cNvPr>
          <p:cNvSpPr txBox="1"/>
          <p:nvPr/>
        </p:nvSpPr>
        <p:spPr>
          <a:xfrm>
            <a:off x="6295630" y="1179699"/>
            <a:ext cx="1256763" cy="56913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Slam poesi</a:t>
            </a:r>
            <a:endParaRPr lang="nb-NO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2" name="Rett linje 141">
            <a:extLst>
              <a:ext uri="{FF2B5EF4-FFF2-40B4-BE49-F238E27FC236}">
                <a16:creationId xmlns:a16="http://schemas.microsoft.com/office/drawing/2014/main" id="{355D8348-B986-AC92-0BA0-0FC315051920}"/>
              </a:ext>
            </a:extLst>
          </p:cNvPr>
          <p:cNvCxnSpPr>
            <a:cxnSpLocks/>
            <a:stCxn id="141" idx="2"/>
          </p:cNvCxnSpPr>
          <p:nvPr/>
        </p:nvCxnSpPr>
        <p:spPr>
          <a:xfrm>
            <a:off x="6924012" y="1748834"/>
            <a:ext cx="553846" cy="78482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Ellipse 148">
            <a:extLst>
              <a:ext uri="{FF2B5EF4-FFF2-40B4-BE49-F238E27FC236}">
                <a16:creationId xmlns:a16="http://schemas.microsoft.com/office/drawing/2014/main" id="{217FCA8F-7D21-0C63-D883-5D3FF774F04D}"/>
              </a:ext>
            </a:extLst>
          </p:cNvPr>
          <p:cNvSpPr/>
          <p:nvPr/>
        </p:nvSpPr>
        <p:spPr>
          <a:xfrm>
            <a:off x="9705337" y="2749220"/>
            <a:ext cx="398610" cy="377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548E3E8B-C8A6-721C-0A93-B79BC6AABCBC}"/>
              </a:ext>
            </a:extLst>
          </p:cNvPr>
          <p:cNvSpPr/>
          <p:nvPr/>
        </p:nvSpPr>
        <p:spPr>
          <a:xfrm>
            <a:off x="10433050" y="2838120"/>
            <a:ext cx="398610" cy="37782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5" name="TekstSylinder 204">
            <a:extLst>
              <a:ext uri="{FF2B5EF4-FFF2-40B4-BE49-F238E27FC236}">
                <a16:creationId xmlns:a16="http://schemas.microsoft.com/office/drawing/2014/main" id="{1D0EF66F-351C-9E9F-5883-008FAB599250}"/>
              </a:ext>
            </a:extLst>
          </p:cNvPr>
          <p:cNvSpPr txBox="1"/>
          <p:nvPr/>
        </p:nvSpPr>
        <p:spPr>
          <a:xfrm>
            <a:off x="8965745" y="1673472"/>
            <a:ext cx="1375737" cy="46893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4. Styrketrening</a:t>
            </a:r>
          </a:p>
        </p:txBody>
      </p:sp>
      <p:sp>
        <p:nvSpPr>
          <p:cNvPr id="207" name="TekstSylinder 206">
            <a:extLst>
              <a:ext uri="{FF2B5EF4-FFF2-40B4-BE49-F238E27FC236}">
                <a16:creationId xmlns:a16="http://schemas.microsoft.com/office/drawing/2014/main" id="{0904D532-6EAC-9151-4467-DF13A015627D}"/>
              </a:ext>
            </a:extLst>
          </p:cNvPr>
          <p:cNvSpPr txBox="1"/>
          <p:nvPr/>
        </p:nvSpPr>
        <p:spPr>
          <a:xfrm>
            <a:off x="10527589" y="1638258"/>
            <a:ext cx="1572956" cy="692352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5. Smaksprøver av mat på primus</a:t>
            </a:r>
          </a:p>
        </p:txBody>
      </p:sp>
      <p:cxnSp>
        <p:nvCxnSpPr>
          <p:cNvPr id="208" name="Rett linje 207">
            <a:extLst>
              <a:ext uri="{FF2B5EF4-FFF2-40B4-BE49-F238E27FC236}">
                <a16:creationId xmlns:a16="http://schemas.microsoft.com/office/drawing/2014/main" id="{4A95A233-1BE8-6272-E4E6-40E440F785FD}"/>
              </a:ext>
            </a:extLst>
          </p:cNvPr>
          <p:cNvCxnSpPr>
            <a:cxnSpLocks/>
            <a:stCxn id="205" idx="2"/>
            <a:endCxn id="149" idx="0"/>
          </p:cNvCxnSpPr>
          <p:nvPr/>
        </p:nvCxnSpPr>
        <p:spPr>
          <a:xfrm>
            <a:off x="9653614" y="2142410"/>
            <a:ext cx="251028" cy="60681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Rett linje 211">
            <a:extLst>
              <a:ext uri="{FF2B5EF4-FFF2-40B4-BE49-F238E27FC236}">
                <a16:creationId xmlns:a16="http://schemas.microsoft.com/office/drawing/2014/main" id="{90FF0E16-38CC-1F86-EA0F-476B42772C49}"/>
              </a:ext>
            </a:extLst>
          </p:cNvPr>
          <p:cNvCxnSpPr>
            <a:cxnSpLocks/>
          </p:cNvCxnSpPr>
          <p:nvPr/>
        </p:nvCxnSpPr>
        <p:spPr>
          <a:xfrm flipH="1">
            <a:off x="10820400" y="2330610"/>
            <a:ext cx="560569" cy="55837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Ellipse 216">
            <a:extLst>
              <a:ext uri="{FF2B5EF4-FFF2-40B4-BE49-F238E27FC236}">
                <a16:creationId xmlns:a16="http://schemas.microsoft.com/office/drawing/2014/main" id="{830BACAA-74ED-3639-AF88-64370A15A1FB}"/>
              </a:ext>
            </a:extLst>
          </p:cNvPr>
          <p:cNvSpPr/>
          <p:nvPr/>
        </p:nvSpPr>
        <p:spPr>
          <a:xfrm rot="590279">
            <a:off x="7930596" y="4156657"/>
            <a:ext cx="173574" cy="1539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8" name="TekstSylinder 217">
            <a:extLst>
              <a:ext uri="{FF2B5EF4-FFF2-40B4-BE49-F238E27FC236}">
                <a16:creationId xmlns:a16="http://schemas.microsoft.com/office/drawing/2014/main" id="{0922183E-4668-644F-CBD2-791D5DF00FBC}"/>
              </a:ext>
            </a:extLst>
          </p:cNvPr>
          <p:cNvSpPr txBox="1"/>
          <p:nvPr/>
        </p:nvSpPr>
        <p:spPr>
          <a:xfrm>
            <a:off x="6672210" y="5058988"/>
            <a:ext cx="1316266" cy="43792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7. Diktlesning</a:t>
            </a:r>
          </a:p>
        </p:txBody>
      </p:sp>
      <p:cxnSp>
        <p:nvCxnSpPr>
          <p:cNvPr id="220" name="Rett linje 219">
            <a:extLst>
              <a:ext uri="{FF2B5EF4-FFF2-40B4-BE49-F238E27FC236}">
                <a16:creationId xmlns:a16="http://schemas.microsoft.com/office/drawing/2014/main" id="{81EB6619-1ECD-9534-A728-6652EB9EA765}"/>
              </a:ext>
            </a:extLst>
          </p:cNvPr>
          <p:cNvCxnSpPr>
            <a:cxnSpLocks/>
            <a:stCxn id="217" idx="3"/>
          </p:cNvCxnSpPr>
          <p:nvPr/>
        </p:nvCxnSpPr>
        <p:spPr>
          <a:xfrm flipH="1">
            <a:off x="7157172" y="4276807"/>
            <a:ext cx="790443" cy="79926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8" name="Håndskrift 247">
                <a:extLst>
                  <a:ext uri="{FF2B5EF4-FFF2-40B4-BE49-F238E27FC236}">
                    <a16:creationId xmlns:a16="http://schemas.microsoft.com/office/drawing/2014/main" id="{EE0A075E-9230-7DCA-6BFC-C0D568EC50B7}"/>
                  </a:ext>
                </a:extLst>
              </p14:cNvPr>
              <p14:cNvContentPartPr/>
              <p14:nvPr/>
            </p14:nvContentPartPr>
            <p14:xfrm>
              <a:off x="10275062" y="3495263"/>
              <a:ext cx="12240" cy="51120"/>
            </p14:xfrm>
          </p:contentPart>
        </mc:Choice>
        <mc:Fallback xmlns="">
          <p:pic>
            <p:nvPicPr>
              <p:cNvPr id="248" name="Håndskrift 247">
                <a:extLst>
                  <a:ext uri="{FF2B5EF4-FFF2-40B4-BE49-F238E27FC236}">
                    <a16:creationId xmlns:a16="http://schemas.microsoft.com/office/drawing/2014/main" id="{EE0A075E-9230-7DCA-6BFC-C0D568EC50B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68942" y="3489143"/>
                <a:ext cx="2448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9" name="Håndskrift 248">
                <a:extLst>
                  <a:ext uri="{FF2B5EF4-FFF2-40B4-BE49-F238E27FC236}">
                    <a16:creationId xmlns:a16="http://schemas.microsoft.com/office/drawing/2014/main" id="{5D23C37C-8F48-0775-44B4-49FF825A6744}"/>
                  </a:ext>
                </a:extLst>
              </p14:cNvPr>
              <p14:cNvContentPartPr/>
              <p14:nvPr/>
            </p14:nvContentPartPr>
            <p14:xfrm>
              <a:off x="10237982" y="3679583"/>
              <a:ext cx="5040" cy="27360"/>
            </p14:xfrm>
          </p:contentPart>
        </mc:Choice>
        <mc:Fallback xmlns="">
          <p:pic>
            <p:nvPicPr>
              <p:cNvPr id="249" name="Håndskrift 248">
                <a:extLst>
                  <a:ext uri="{FF2B5EF4-FFF2-40B4-BE49-F238E27FC236}">
                    <a16:creationId xmlns:a16="http://schemas.microsoft.com/office/drawing/2014/main" id="{5D23C37C-8F48-0775-44B4-49FF825A67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31862" y="3673463"/>
                <a:ext cx="17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0" name="Håndskrift 249">
                <a:extLst>
                  <a:ext uri="{FF2B5EF4-FFF2-40B4-BE49-F238E27FC236}">
                    <a16:creationId xmlns:a16="http://schemas.microsoft.com/office/drawing/2014/main" id="{F07197E5-E2E3-8AA8-966E-B19938A97FAD}"/>
                  </a:ext>
                </a:extLst>
              </p14:cNvPr>
              <p14:cNvContentPartPr/>
              <p14:nvPr/>
            </p14:nvContentPartPr>
            <p14:xfrm>
              <a:off x="10227902" y="3812423"/>
              <a:ext cx="360" cy="58320"/>
            </p14:xfrm>
          </p:contentPart>
        </mc:Choice>
        <mc:Fallback xmlns="">
          <p:pic>
            <p:nvPicPr>
              <p:cNvPr id="250" name="Håndskrift 249">
                <a:extLst>
                  <a:ext uri="{FF2B5EF4-FFF2-40B4-BE49-F238E27FC236}">
                    <a16:creationId xmlns:a16="http://schemas.microsoft.com/office/drawing/2014/main" id="{F07197E5-E2E3-8AA8-966E-B19938A97FA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221782" y="3806303"/>
                <a:ext cx="126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1" name="Håndskrift 250">
                <a:extLst>
                  <a:ext uri="{FF2B5EF4-FFF2-40B4-BE49-F238E27FC236}">
                    <a16:creationId xmlns:a16="http://schemas.microsoft.com/office/drawing/2014/main" id="{0E6CDE24-6D75-C688-BCA4-AB9EE9899FCF}"/>
                  </a:ext>
                </a:extLst>
              </p14:cNvPr>
              <p14:cNvContentPartPr/>
              <p14:nvPr/>
            </p14:nvContentPartPr>
            <p14:xfrm>
              <a:off x="10257422" y="4018703"/>
              <a:ext cx="16560" cy="26280"/>
            </p14:xfrm>
          </p:contentPart>
        </mc:Choice>
        <mc:Fallback xmlns="">
          <p:pic>
            <p:nvPicPr>
              <p:cNvPr id="251" name="Håndskrift 250">
                <a:extLst>
                  <a:ext uri="{FF2B5EF4-FFF2-40B4-BE49-F238E27FC236}">
                    <a16:creationId xmlns:a16="http://schemas.microsoft.com/office/drawing/2014/main" id="{0E6CDE24-6D75-C688-BCA4-AB9EE9899F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251302" y="4012583"/>
                <a:ext cx="28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2" name="Håndskrift 251">
                <a:extLst>
                  <a:ext uri="{FF2B5EF4-FFF2-40B4-BE49-F238E27FC236}">
                    <a16:creationId xmlns:a16="http://schemas.microsoft.com/office/drawing/2014/main" id="{8C29DAF0-56EC-1941-3564-34E04C89CF1D}"/>
                  </a:ext>
                </a:extLst>
              </p14:cNvPr>
              <p14:cNvContentPartPr/>
              <p14:nvPr/>
            </p14:nvContentPartPr>
            <p14:xfrm>
              <a:off x="10330862" y="4195823"/>
              <a:ext cx="21240" cy="35280"/>
            </p14:xfrm>
          </p:contentPart>
        </mc:Choice>
        <mc:Fallback xmlns="">
          <p:pic>
            <p:nvPicPr>
              <p:cNvPr id="252" name="Håndskrift 251">
                <a:extLst>
                  <a:ext uri="{FF2B5EF4-FFF2-40B4-BE49-F238E27FC236}">
                    <a16:creationId xmlns:a16="http://schemas.microsoft.com/office/drawing/2014/main" id="{8C29DAF0-56EC-1941-3564-34E04C89CF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24742" y="4189703"/>
                <a:ext cx="334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3" name="Håndskrift 252">
                <a:extLst>
                  <a:ext uri="{FF2B5EF4-FFF2-40B4-BE49-F238E27FC236}">
                    <a16:creationId xmlns:a16="http://schemas.microsoft.com/office/drawing/2014/main" id="{E96281A6-C3FF-8AFA-DEF8-F803FB3B185C}"/>
                  </a:ext>
                </a:extLst>
              </p14:cNvPr>
              <p14:cNvContentPartPr/>
              <p14:nvPr/>
            </p14:nvContentPartPr>
            <p14:xfrm>
              <a:off x="10397462" y="4417223"/>
              <a:ext cx="360" cy="27360"/>
            </p14:xfrm>
          </p:contentPart>
        </mc:Choice>
        <mc:Fallback xmlns="">
          <p:pic>
            <p:nvPicPr>
              <p:cNvPr id="253" name="Håndskrift 252">
                <a:extLst>
                  <a:ext uri="{FF2B5EF4-FFF2-40B4-BE49-F238E27FC236}">
                    <a16:creationId xmlns:a16="http://schemas.microsoft.com/office/drawing/2014/main" id="{E96281A6-C3FF-8AFA-DEF8-F803FB3B18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1342" y="4411103"/>
                <a:ext cx="126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4" name="Håndskrift 253">
                <a:extLst>
                  <a:ext uri="{FF2B5EF4-FFF2-40B4-BE49-F238E27FC236}">
                    <a16:creationId xmlns:a16="http://schemas.microsoft.com/office/drawing/2014/main" id="{5E110D74-79E3-B572-575F-DFDC4FE73D13}"/>
                  </a:ext>
                </a:extLst>
              </p14:cNvPr>
              <p14:cNvContentPartPr/>
              <p14:nvPr/>
            </p14:nvContentPartPr>
            <p14:xfrm>
              <a:off x="10471262" y="4571663"/>
              <a:ext cx="15120" cy="20520"/>
            </p14:xfrm>
          </p:contentPart>
        </mc:Choice>
        <mc:Fallback xmlns="">
          <p:pic>
            <p:nvPicPr>
              <p:cNvPr id="254" name="Håndskrift 253">
                <a:extLst>
                  <a:ext uri="{FF2B5EF4-FFF2-40B4-BE49-F238E27FC236}">
                    <a16:creationId xmlns:a16="http://schemas.microsoft.com/office/drawing/2014/main" id="{5E110D74-79E3-B572-575F-DFDC4FE73D1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465142" y="4565543"/>
                <a:ext cx="273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5" name="Håndskrift 254">
                <a:extLst>
                  <a:ext uri="{FF2B5EF4-FFF2-40B4-BE49-F238E27FC236}">
                    <a16:creationId xmlns:a16="http://schemas.microsoft.com/office/drawing/2014/main" id="{0B3F59BE-D928-B048-BAA6-72C5D1E9138F}"/>
                  </a:ext>
                </a:extLst>
              </p14:cNvPr>
              <p14:cNvContentPartPr/>
              <p14:nvPr/>
            </p14:nvContentPartPr>
            <p14:xfrm>
              <a:off x="10486022" y="4645463"/>
              <a:ext cx="3240" cy="1440"/>
            </p14:xfrm>
          </p:contentPart>
        </mc:Choice>
        <mc:Fallback xmlns="">
          <p:pic>
            <p:nvPicPr>
              <p:cNvPr id="255" name="Håndskrift 254">
                <a:extLst>
                  <a:ext uri="{FF2B5EF4-FFF2-40B4-BE49-F238E27FC236}">
                    <a16:creationId xmlns:a16="http://schemas.microsoft.com/office/drawing/2014/main" id="{0B3F59BE-D928-B048-BAA6-72C5D1E913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479902" y="4639343"/>
                <a:ext cx="15480" cy="13680"/>
              </a:xfrm>
              <a:prstGeom prst="rect">
                <a:avLst/>
              </a:prstGeom>
            </p:spPr>
          </p:pic>
        </mc:Fallback>
      </mc:AlternateContent>
      <p:sp>
        <p:nvSpPr>
          <p:cNvPr id="256" name="Ellipse 255">
            <a:extLst>
              <a:ext uri="{FF2B5EF4-FFF2-40B4-BE49-F238E27FC236}">
                <a16:creationId xmlns:a16="http://schemas.microsoft.com/office/drawing/2014/main" id="{72381AC2-D90E-AD07-CDF0-2A497D773C17}"/>
              </a:ext>
            </a:extLst>
          </p:cNvPr>
          <p:cNvSpPr/>
          <p:nvPr/>
        </p:nvSpPr>
        <p:spPr>
          <a:xfrm rot="590279">
            <a:off x="10526313" y="4429503"/>
            <a:ext cx="173574" cy="1539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7" name="TekstSylinder 256">
            <a:extLst>
              <a:ext uri="{FF2B5EF4-FFF2-40B4-BE49-F238E27FC236}">
                <a16:creationId xmlns:a16="http://schemas.microsoft.com/office/drawing/2014/main" id="{76E65E9F-60FA-44C9-5A29-44BA82395276}"/>
              </a:ext>
            </a:extLst>
          </p:cNvPr>
          <p:cNvSpPr txBox="1"/>
          <p:nvPr/>
        </p:nvSpPr>
        <p:spPr>
          <a:xfrm>
            <a:off x="8690531" y="3665287"/>
            <a:ext cx="1141711" cy="55742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6. Sang og gitarspill</a:t>
            </a:r>
          </a:p>
        </p:txBody>
      </p:sp>
      <p:cxnSp>
        <p:nvCxnSpPr>
          <p:cNvPr id="258" name="Rett linje 257">
            <a:extLst>
              <a:ext uri="{FF2B5EF4-FFF2-40B4-BE49-F238E27FC236}">
                <a16:creationId xmlns:a16="http://schemas.microsoft.com/office/drawing/2014/main" id="{113FCD76-A5EB-C446-3EAC-4B564E07EDBA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9378209" y="4210439"/>
            <a:ext cx="1149380" cy="28122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4" name="TekstSylinder 263">
            <a:extLst>
              <a:ext uri="{FF2B5EF4-FFF2-40B4-BE49-F238E27FC236}">
                <a16:creationId xmlns:a16="http://schemas.microsoft.com/office/drawing/2014/main" id="{84298AD9-A09F-2FFC-7E21-844078DB2896}"/>
              </a:ext>
            </a:extLst>
          </p:cNvPr>
          <p:cNvSpPr txBox="1"/>
          <p:nvPr/>
        </p:nvSpPr>
        <p:spPr>
          <a:xfrm>
            <a:off x="1366574" y="4517791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Mål</a:t>
            </a:r>
            <a:endParaRPr lang="nb-NO" sz="1200" b="1" dirty="0"/>
          </a:p>
        </p:txBody>
      </p:sp>
      <p:sp>
        <p:nvSpPr>
          <p:cNvPr id="265" name="Pil: høyre 264">
            <a:extLst>
              <a:ext uri="{FF2B5EF4-FFF2-40B4-BE49-F238E27FC236}">
                <a16:creationId xmlns:a16="http://schemas.microsoft.com/office/drawing/2014/main" id="{5A6D05D3-4BD9-9983-C866-8EC5EC67AEFA}"/>
              </a:ext>
            </a:extLst>
          </p:cNvPr>
          <p:cNvSpPr/>
          <p:nvPr/>
        </p:nvSpPr>
        <p:spPr>
          <a:xfrm rot="19347685">
            <a:off x="5166919" y="4193713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66" name="Pil: høyre 265">
            <a:extLst>
              <a:ext uri="{FF2B5EF4-FFF2-40B4-BE49-F238E27FC236}">
                <a16:creationId xmlns:a16="http://schemas.microsoft.com/office/drawing/2014/main" id="{B3464576-F753-C91F-690A-701B33DF867D}"/>
              </a:ext>
            </a:extLst>
          </p:cNvPr>
          <p:cNvSpPr/>
          <p:nvPr/>
        </p:nvSpPr>
        <p:spPr>
          <a:xfrm>
            <a:off x="2476492" y="3642129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67" name="Pil: høyre 266">
            <a:extLst>
              <a:ext uri="{FF2B5EF4-FFF2-40B4-BE49-F238E27FC236}">
                <a16:creationId xmlns:a16="http://schemas.microsoft.com/office/drawing/2014/main" id="{B5FEA422-1A4C-C764-998F-F197F00819DB}"/>
              </a:ext>
            </a:extLst>
          </p:cNvPr>
          <p:cNvSpPr/>
          <p:nvPr/>
        </p:nvSpPr>
        <p:spPr>
          <a:xfrm rot="21180085">
            <a:off x="3080278" y="4488150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68" name="Pil: høyre 267">
            <a:extLst>
              <a:ext uri="{FF2B5EF4-FFF2-40B4-BE49-F238E27FC236}">
                <a16:creationId xmlns:a16="http://schemas.microsoft.com/office/drawing/2014/main" id="{9CE085DF-EA14-21E5-6632-07A71F322ECB}"/>
              </a:ext>
            </a:extLst>
          </p:cNvPr>
          <p:cNvSpPr/>
          <p:nvPr/>
        </p:nvSpPr>
        <p:spPr>
          <a:xfrm>
            <a:off x="4381338" y="4327405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69" name="Pil: høyre 268">
            <a:extLst>
              <a:ext uri="{FF2B5EF4-FFF2-40B4-BE49-F238E27FC236}">
                <a16:creationId xmlns:a16="http://schemas.microsoft.com/office/drawing/2014/main" id="{7ADF9647-3CB9-7A3F-DC2E-3F699864F45D}"/>
              </a:ext>
            </a:extLst>
          </p:cNvPr>
          <p:cNvSpPr/>
          <p:nvPr/>
        </p:nvSpPr>
        <p:spPr>
          <a:xfrm rot="20331876">
            <a:off x="5569779" y="3953489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0" name="Pil: høyre 269">
            <a:extLst>
              <a:ext uri="{FF2B5EF4-FFF2-40B4-BE49-F238E27FC236}">
                <a16:creationId xmlns:a16="http://schemas.microsoft.com/office/drawing/2014/main" id="{D890D10C-73E5-B34B-C62A-F5F5D8CEA4EE}"/>
              </a:ext>
            </a:extLst>
          </p:cNvPr>
          <p:cNvSpPr/>
          <p:nvPr/>
        </p:nvSpPr>
        <p:spPr>
          <a:xfrm rot="19088118">
            <a:off x="5934402" y="3668892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1" name="Pil: høyre 270">
            <a:extLst>
              <a:ext uri="{FF2B5EF4-FFF2-40B4-BE49-F238E27FC236}">
                <a16:creationId xmlns:a16="http://schemas.microsoft.com/office/drawing/2014/main" id="{E220CA49-D8EF-D1EC-E04E-526C06A67FED}"/>
              </a:ext>
            </a:extLst>
          </p:cNvPr>
          <p:cNvSpPr/>
          <p:nvPr/>
        </p:nvSpPr>
        <p:spPr>
          <a:xfrm rot="16200000">
            <a:off x="6274202" y="3229175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2" name="Pil: høyre 271">
            <a:extLst>
              <a:ext uri="{FF2B5EF4-FFF2-40B4-BE49-F238E27FC236}">
                <a16:creationId xmlns:a16="http://schemas.microsoft.com/office/drawing/2014/main" id="{48F2C5A3-6236-ED6C-8EB9-42ABB348D689}"/>
              </a:ext>
            </a:extLst>
          </p:cNvPr>
          <p:cNvSpPr/>
          <p:nvPr/>
        </p:nvSpPr>
        <p:spPr>
          <a:xfrm rot="17203694">
            <a:off x="6347755" y="2580351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3" name="Pil: høyre 272">
            <a:extLst>
              <a:ext uri="{FF2B5EF4-FFF2-40B4-BE49-F238E27FC236}">
                <a16:creationId xmlns:a16="http://schemas.microsoft.com/office/drawing/2014/main" id="{9166BD2D-94B4-0FEE-DA69-AB534AA9E27F}"/>
              </a:ext>
            </a:extLst>
          </p:cNvPr>
          <p:cNvSpPr/>
          <p:nvPr/>
        </p:nvSpPr>
        <p:spPr>
          <a:xfrm rot="4306793">
            <a:off x="6904088" y="2528257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4" name="Pil: høyre 273">
            <a:extLst>
              <a:ext uri="{FF2B5EF4-FFF2-40B4-BE49-F238E27FC236}">
                <a16:creationId xmlns:a16="http://schemas.microsoft.com/office/drawing/2014/main" id="{03A110AF-67DB-9C50-E067-4E1E658A1A69}"/>
              </a:ext>
            </a:extLst>
          </p:cNvPr>
          <p:cNvSpPr/>
          <p:nvPr/>
        </p:nvSpPr>
        <p:spPr>
          <a:xfrm rot="713231">
            <a:off x="7709941" y="1354008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5" name="Pil: høyre 274">
            <a:extLst>
              <a:ext uri="{FF2B5EF4-FFF2-40B4-BE49-F238E27FC236}">
                <a16:creationId xmlns:a16="http://schemas.microsoft.com/office/drawing/2014/main" id="{716B279C-BD96-C8DA-6D35-86B0C2DCB2BA}"/>
              </a:ext>
            </a:extLst>
          </p:cNvPr>
          <p:cNvSpPr/>
          <p:nvPr/>
        </p:nvSpPr>
        <p:spPr>
          <a:xfrm rot="2377490">
            <a:off x="8279982" y="1968189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6" name="Pil: høyre 275">
            <a:extLst>
              <a:ext uri="{FF2B5EF4-FFF2-40B4-BE49-F238E27FC236}">
                <a16:creationId xmlns:a16="http://schemas.microsoft.com/office/drawing/2014/main" id="{BFF60CCC-A719-04AF-1529-11ED0D76CA1A}"/>
              </a:ext>
            </a:extLst>
          </p:cNvPr>
          <p:cNvSpPr/>
          <p:nvPr/>
        </p:nvSpPr>
        <p:spPr>
          <a:xfrm rot="2621848">
            <a:off x="8840421" y="2425389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7" name="Pil: høyre 276">
            <a:extLst>
              <a:ext uri="{FF2B5EF4-FFF2-40B4-BE49-F238E27FC236}">
                <a16:creationId xmlns:a16="http://schemas.microsoft.com/office/drawing/2014/main" id="{F306B02B-6D99-8627-E01F-0806A002C9D0}"/>
              </a:ext>
            </a:extLst>
          </p:cNvPr>
          <p:cNvSpPr/>
          <p:nvPr/>
        </p:nvSpPr>
        <p:spPr>
          <a:xfrm rot="805565">
            <a:off x="9308202" y="2802236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8" name="Pil: høyre 277">
            <a:extLst>
              <a:ext uri="{FF2B5EF4-FFF2-40B4-BE49-F238E27FC236}">
                <a16:creationId xmlns:a16="http://schemas.microsoft.com/office/drawing/2014/main" id="{C8573D6E-8F1E-DC0B-99CA-8FA00B001C91}"/>
              </a:ext>
            </a:extLst>
          </p:cNvPr>
          <p:cNvSpPr/>
          <p:nvPr/>
        </p:nvSpPr>
        <p:spPr>
          <a:xfrm>
            <a:off x="10130905" y="2985828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79" name="Pil: høyre 278">
            <a:extLst>
              <a:ext uri="{FF2B5EF4-FFF2-40B4-BE49-F238E27FC236}">
                <a16:creationId xmlns:a16="http://schemas.microsoft.com/office/drawing/2014/main" id="{0F617489-0D93-EECD-7781-C64980C2523D}"/>
              </a:ext>
            </a:extLst>
          </p:cNvPr>
          <p:cNvSpPr/>
          <p:nvPr/>
        </p:nvSpPr>
        <p:spPr>
          <a:xfrm rot="7375670">
            <a:off x="10499567" y="3334959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0" name="Pil: høyre 279">
            <a:extLst>
              <a:ext uri="{FF2B5EF4-FFF2-40B4-BE49-F238E27FC236}">
                <a16:creationId xmlns:a16="http://schemas.microsoft.com/office/drawing/2014/main" id="{A35713E5-F508-1BE7-B6C5-3333265D2D61}"/>
              </a:ext>
            </a:extLst>
          </p:cNvPr>
          <p:cNvSpPr/>
          <p:nvPr/>
        </p:nvSpPr>
        <p:spPr>
          <a:xfrm rot="4963769">
            <a:off x="10219396" y="3804364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1" name="Pil: høyre 280">
            <a:extLst>
              <a:ext uri="{FF2B5EF4-FFF2-40B4-BE49-F238E27FC236}">
                <a16:creationId xmlns:a16="http://schemas.microsoft.com/office/drawing/2014/main" id="{3521F307-AF76-A7AA-9BBE-12CB4747B7BB}"/>
              </a:ext>
            </a:extLst>
          </p:cNvPr>
          <p:cNvSpPr/>
          <p:nvPr/>
        </p:nvSpPr>
        <p:spPr>
          <a:xfrm rot="9083633">
            <a:off x="10049790" y="4593403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2" name="Pil: høyre 281">
            <a:extLst>
              <a:ext uri="{FF2B5EF4-FFF2-40B4-BE49-F238E27FC236}">
                <a16:creationId xmlns:a16="http://schemas.microsoft.com/office/drawing/2014/main" id="{1E34AED6-D8CC-D321-FDA0-64D9EC0ADA4A}"/>
              </a:ext>
            </a:extLst>
          </p:cNvPr>
          <p:cNvSpPr/>
          <p:nvPr/>
        </p:nvSpPr>
        <p:spPr>
          <a:xfrm rot="9659923">
            <a:off x="9334493" y="4851500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3" name="Pil: høyre 282">
            <a:extLst>
              <a:ext uri="{FF2B5EF4-FFF2-40B4-BE49-F238E27FC236}">
                <a16:creationId xmlns:a16="http://schemas.microsoft.com/office/drawing/2014/main" id="{CB0BBDD5-A8CE-12F3-CBC1-AD545DC1CD82}"/>
              </a:ext>
            </a:extLst>
          </p:cNvPr>
          <p:cNvSpPr/>
          <p:nvPr/>
        </p:nvSpPr>
        <p:spPr>
          <a:xfrm rot="12213026">
            <a:off x="8396605" y="4930378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4" name="Pil: høyre 283">
            <a:extLst>
              <a:ext uri="{FF2B5EF4-FFF2-40B4-BE49-F238E27FC236}">
                <a16:creationId xmlns:a16="http://schemas.microsoft.com/office/drawing/2014/main" id="{DABBAECA-238E-E22B-9501-7092F7F0B304}"/>
              </a:ext>
            </a:extLst>
          </p:cNvPr>
          <p:cNvSpPr/>
          <p:nvPr/>
        </p:nvSpPr>
        <p:spPr>
          <a:xfrm rot="13745061">
            <a:off x="7917201" y="4535780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5" name="Pil: høyre 284">
            <a:extLst>
              <a:ext uri="{FF2B5EF4-FFF2-40B4-BE49-F238E27FC236}">
                <a16:creationId xmlns:a16="http://schemas.microsoft.com/office/drawing/2014/main" id="{B1EE237D-1329-42FA-6D52-81C8654600BB}"/>
              </a:ext>
            </a:extLst>
          </p:cNvPr>
          <p:cNvSpPr/>
          <p:nvPr/>
        </p:nvSpPr>
        <p:spPr>
          <a:xfrm rot="9992816">
            <a:off x="7076558" y="4034462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6" name="Pil: høyre 285">
            <a:extLst>
              <a:ext uri="{FF2B5EF4-FFF2-40B4-BE49-F238E27FC236}">
                <a16:creationId xmlns:a16="http://schemas.microsoft.com/office/drawing/2014/main" id="{5C22A671-02A2-46FC-3365-A1CCACE057DF}"/>
              </a:ext>
            </a:extLst>
          </p:cNvPr>
          <p:cNvSpPr/>
          <p:nvPr/>
        </p:nvSpPr>
        <p:spPr>
          <a:xfrm rot="10800000">
            <a:off x="6273945" y="4253676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87" name="Pil: høyre 286">
            <a:extLst>
              <a:ext uri="{FF2B5EF4-FFF2-40B4-BE49-F238E27FC236}">
                <a16:creationId xmlns:a16="http://schemas.microsoft.com/office/drawing/2014/main" id="{4170FAC5-52E4-96B3-33AD-95FC6005D99F}"/>
              </a:ext>
            </a:extLst>
          </p:cNvPr>
          <p:cNvSpPr/>
          <p:nvPr/>
        </p:nvSpPr>
        <p:spPr>
          <a:xfrm rot="6777291">
            <a:off x="4142965" y="4717418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91" name="Pil: høyre 290">
            <a:extLst>
              <a:ext uri="{FF2B5EF4-FFF2-40B4-BE49-F238E27FC236}">
                <a16:creationId xmlns:a16="http://schemas.microsoft.com/office/drawing/2014/main" id="{BB903A95-E4DF-D020-FAE1-B9353869FBBD}"/>
              </a:ext>
            </a:extLst>
          </p:cNvPr>
          <p:cNvSpPr/>
          <p:nvPr/>
        </p:nvSpPr>
        <p:spPr>
          <a:xfrm rot="7283622">
            <a:off x="3726758" y="5417474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92" name="Pil: høyre 291">
            <a:extLst>
              <a:ext uri="{FF2B5EF4-FFF2-40B4-BE49-F238E27FC236}">
                <a16:creationId xmlns:a16="http://schemas.microsoft.com/office/drawing/2014/main" id="{F450BB92-D304-69EE-6DB0-BCACFB2520A1}"/>
              </a:ext>
            </a:extLst>
          </p:cNvPr>
          <p:cNvSpPr/>
          <p:nvPr/>
        </p:nvSpPr>
        <p:spPr>
          <a:xfrm rot="8157767">
            <a:off x="2611201" y="6096123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293" name="Pil: høyre 292">
            <a:extLst>
              <a:ext uri="{FF2B5EF4-FFF2-40B4-BE49-F238E27FC236}">
                <a16:creationId xmlns:a16="http://schemas.microsoft.com/office/drawing/2014/main" id="{03E1DC18-AB61-2512-8C49-BE641B9D3B54}"/>
              </a:ext>
            </a:extLst>
          </p:cNvPr>
          <p:cNvSpPr/>
          <p:nvPr/>
        </p:nvSpPr>
        <p:spPr>
          <a:xfrm rot="11354898">
            <a:off x="1654112" y="6231171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01" name="Pil: høyre 300">
            <a:extLst>
              <a:ext uri="{FF2B5EF4-FFF2-40B4-BE49-F238E27FC236}">
                <a16:creationId xmlns:a16="http://schemas.microsoft.com/office/drawing/2014/main" id="{5D3CBD6A-A592-B2AC-5536-9670447955D8}"/>
              </a:ext>
            </a:extLst>
          </p:cNvPr>
          <p:cNvSpPr/>
          <p:nvPr/>
        </p:nvSpPr>
        <p:spPr>
          <a:xfrm rot="17857139">
            <a:off x="1163273" y="5266054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02" name="Pil: høyre 301">
            <a:extLst>
              <a:ext uri="{FF2B5EF4-FFF2-40B4-BE49-F238E27FC236}">
                <a16:creationId xmlns:a16="http://schemas.microsoft.com/office/drawing/2014/main" id="{D44A65C2-5721-764C-BA7E-5DD5880E9507}"/>
              </a:ext>
            </a:extLst>
          </p:cNvPr>
          <p:cNvSpPr/>
          <p:nvPr/>
        </p:nvSpPr>
        <p:spPr>
          <a:xfrm rot="11721355">
            <a:off x="3020859" y="5623569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03" name="Pil: høyre 302">
            <a:extLst>
              <a:ext uri="{FF2B5EF4-FFF2-40B4-BE49-F238E27FC236}">
                <a16:creationId xmlns:a16="http://schemas.microsoft.com/office/drawing/2014/main" id="{E0C6EFEC-6D43-A609-8CFB-0071866AC3F3}"/>
              </a:ext>
            </a:extLst>
          </p:cNvPr>
          <p:cNvSpPr/>
          <p:nvPr/>
        </p:nvSpPr>
        <p:spPr>
          <a:xfrm rot="10622744">
            <a:off x="4651683" y="4503140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04" name="Pil: høyre 303">
            <a:extLst>
              <a:ext uri="{FF2B5EF4-FFF2-40B4-BE49-F238E27FC236}">
                <a16:creationId xmlns:a16="http://schemas.microsoft.com/office/drawing/2014/main" id="{3DAB27AA-7275-5D6F-D971-BC1E0A6F460D}"/>
              </a:ext>
            </a:extLst>
          </p:cNvPr>
          <p:cNvSpPr/>
          <p:nvPr/>
        </p:nvSpPr>
        <p:spPr>
          <a:xfrm rot="16200000">
            <a:off x="7244168" y="2069346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05" name="TekstSylinder 304">
            <a:extLst>
              <a:ext uri="{FF2B5EF4-FFF2-40B4-BE49-F238E27FC236}">
                <a16:creationId xmlns:a16="http://schemas.microsoft.com/office/drawing/2014/main" id="{3789FFE1-B7E6-8D5A-7ADF-410AC70A99EC}"/>
              </a:ext>
            </a:extLst>
          </p:cNvPr>
          <p:cNvSpPr txBox="1"/>
          <p:nvPr/>
        </p:nvSpPr>
        <p:spPr>
          <a:xfrm>
            <a:off x="9303615" y="5864487"/>
            <a:ext cx="272673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nb-NO"/>
            </a:defPPr>
            <a:lvl1pPr>
              <a:defRPr sz="1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 sz="1600" b="0" dirty="0"/>
              <a:t>Stien er merket med lysslynger, fakkelbokser og retningsskilt.  </a:t>
            </a:r>
          </a:p>
        </p:txBody>
      </p:sp>
      <p:sp>
        <p:nvSpPr>
          <p:cNvPr id="309" name="Pil: høyre 308">
            <a:extLst>
              <a:ext uri="{FF2B5EF4-FFF2-40B4-BE49-F238E27FC236}">
                <a16:creationId xmlns:a16="http://schemas.microsoft.com/office/drawing/2014/main" id="{7B35D530-0778-D3EE-D946-722810EAB77D}"/>
              </a:ext>
            </a:extLst>
          </p:cNvPr>
          <p:cNvSpPr/>
          <p:nvPr/>
        </p:nvSpPr>
        <p:spPr>
          <a:xfrm rot="21146836">
            <a:off x="3706612" y="4259932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2" name="Pil: høyre 311">
            <a:extLst>
              <a:ext uri="{FF2B5EF4-FFF2-40B4-BE49-F238E27FC236}">
                <a16:creationId xmlns:a16="http://schemas.microsoft.com/office/drawing/2014/main" id="{5B9A430E-11AE-5DBC-4815-4E67C6B43F95}"/>
              </a:ext>
            </a:extLst>
          </p:cNvPr>
          <p:cNvSpPr/>
          <p:nvPr/>
        </p:nvSpPr>
        <p:spPr>
          <a:xfrm rot="5217473">
            <a:off x="2964612" y="4079041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4" name="Pil: høyre 313">
            <a:extLst>
              <a:ext uri="{FF2B5EF4-FFF2-40B4-BE49-F238E27FC236}">
                <a16:creationId xmlns:a16="http://schemas.microsoft.com/office/drawing/2014/main" id="{EB6CD316-4B7A-5C89-D761-EB454094D73A}"/>
              </a:ext>
            </a:extLst>
          </p:cNvPr>
          <p:cNvSpPr/>
          <p:nvPr/>
        </p:nvSpPr>
        <p:spPr>
          <a:xfrm rot="10622744">
            <a:off x="5261283" y="4433471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5" name="Pil: høyre 314">
            <a:extLst>
              <a:ext uri="{FF2B5EF4-FFF2-40B4-BE49-F238E27FC236}">
                <a16:creationId xmlns:a16="http://schemas.microsoft.com/office/drawing/2014/main" id="{D18140DD-FF78-BB89-18B6-F36E6154AF7A}"/>
              </a:ext>
            </a:extLst>
          </p:cNvPr>
          <p:cNvSpPr/>
          <p:nvPr/>
        </p:nvSpPr>
        <p:spPr>
          <a:xfrm>
            <a:off x="2485201" y="3746631"/>
            <a:ext cx="274082" cy="717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6" name="Pil: høyre 315">
            <a:extLst>
              <a:ext uri="{FF2B5EF4-FFF2-40B4-BE49-F238E27FC236}">
                <a16:creationId xmlns:a16="http://schemas.microsoft.com/office/drawing/2014/main" id="{DA516E40-39E4-BD51-4C7E-6CCEFC3663C7}"/>
              </a:ext>
            </a:extLst>
          </p:cNvPr>
          <p:cNvSpPr/>
          <p:nvPr/>
        </p:nvSpPr>
        <p:spPr>
          <a:xfrm rot="5400000">
            <a:off x="2827363" y="4080752"/>
            <a:ext cx="274082" cy="717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7" name="Pil: høyre 316">
            <a:extLst>
              <a:ext uri="{FF2B5EF4-FFF2-40B4-BE49-F238E27FC236}">
                <a16:creationId xmlns:a16="http://schemas.microsoft.com/office/drawing/2014/main" id="{B408051F-A454-64CB-CFC8-550D276D6DCF}"/>
              </a:ext>
            </a:extLst>
          </p:cNvPr>
          <p:cNvSpPr/>
          <p:nvPr/>
        </p:nvSpPr>
        <p:spPr>
          <a:xfrm rot="6411120">
            <a:off x="2839605" y="5025157"/>
            <a:ext cx="274082" cy="717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8" name="Pil: høyre 317">
            <a:extLst>
              <a:ext uri="{FF2B5EF4-FFF2-40B4-BE49-F238E27FC236}">
                <a16:creationId xmlns:a16="http://schemas.microsoft.com/office/drawing/2014/main" id="{3FB2A262-DCF3-2C24-143C-6AE906B4E607}"/>
              </a:ext>
            </a:extLst>
          </p:cNvPr>
          <p:cNvSpPr/>
          <p:nvPr/>
        </p:nvSpPr>
        <p:spPr>
          <a:xfrm rot="8147348">
            <a:off x="2520947" y="5999241"/>
            <a:ext cx="274082" cy="717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19" name="Pil: høyre 318">
            <a:extLst>
              <a:ext uri="{FF2B5EF4-FFF2-40B4-BE49-F238E27FC236}">
                <a16:creationId xmlns:a16="http://schemas.microsoft.com/office/drawing/2014/main" id="{10F4FB35-1D66-021C-4C0C-0DE7B225F2BD}"/>
              </a:ext>
            </a:extLst>
          </p:cNvPr>
          <p:cNvSpPr/>
          <p:nvPr/>
        </p:nvSpPr>
        <p:spPr>
          <a:xfrm rot="11499708">
            <a:off x="1709452" y="6124709"/>
            <a:ext cx="274082" cy="717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20" name="Pil: høyre 319">
            <a:extLst>
              <a:ext uri="{FF2B5EF4-FFF2-40B4-BE49-F238E27FC236}">
                <a16:creationId xmlns:a16="http://schemas.microsoft.com/office/drawing/2014/main" id="{319DBBB2-E02D-521E-9CB0-52E23B971D3C}"/>
              </a:ext>
            </a:extLst>
          </p:cNvPr>
          <p:cNvSpPr/>
          <p:nvPr/>
        </p:nvSpPr>
        <p:spPr>
          <a:xfrm rot="13149584">
            <a:off x="1039854" y="5820530"/>
            <a:ext cx="274082" cy="717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21" name="Pil: høyre 320">
            <a:extLst>
              <a:ext uri="{FF2B5EF4-FFF2-40B4-BE49-F238E27FC236}">
                <a16:creationId xmlns:a16="http://schemas.microsoft.com/office/drawing/2014/main" id="{C865D592-1738-4739-C69A-7960D686D2DA}"/>
              </a:ext>
            </a:extLst>
          </p:cNvPr>
          <p:cNvSpPr/>
          <p:nvPr/>
        </p:nvSpPr>
        <p:spPr>
          <a:xfrm rot="17842447">
            <a:off x="1043520" y="5206947"/>
            <a:ext cx="274082" cy="7176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31" name="Pil: høyre 330">
            <a:extLst>
              <a:ext uri="{FF2B5EF4-FFF2-40B4-BE49-F238E27FC236}">
                <a16:creationId xmlns:a16="http://schemas.microsoft.com/office/drawing/2014/main" id="{789960BC-05F8-62F8-C26C-C6C3C4D60D0D}"/>
              </a:ext>
            </a:extLst>
          </p:cNvPr>
          <p:cNvSpPr/>
          <p:nvPr/>
        </p:nvSpPr>
        <p:spPr>
          <a:xfrm rot="13058446">
            <a:off x="957427" y="5952497"/>
            <a:ext cx="274082" cy="71767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32" name="TekstSylinder 331">
            <a:extLst>
              <a:ext uri="{FF2B5EF4-FFF2-40B4-BE49-F238E27FC236}">
                <a16:creationId xmlns:a16="http://schemas.microsoft.com/office/drawing/2014/main" id="{5FE85D1D-DCBD-5408-A7E3-B0F8D95A681D}"/>
              </a:ext>
            </a:extLst>
          </p:cNvPr>
          <p:cNvSpPr txBox="1"/>
          <p:nvPr/>
        </p:nvSpPr>
        <p:spPr>
          <a:xfrm>
            <a:off x="161522" y="70830"/>
            <a:ext cx="11868955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endParaRPr lang="nb-N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sansetur langs </a:t>
            </a:r>
            <a:r>
              <a:rPr lang="nb-N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Mesnaelva</a:t>
            </a:r>
            <a:r>
              <a:rPr lang="nb-N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opplevelser, inspirasjon og refleksjon</a:t>
            </a:r>
          </a:p>
          <a:p>
            <a:endParaRPr lang="nb-NO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5" name="Ellipse 334">
            <a:extLst>
              <a:ext uri="{FF2B5EF4-FFF2-40B4-BE49-F238E27FC236}">
                <a16:creationId xmlns:a16="http://schemas.microsoft.com/office/drawing/2014/main" id="{D750E272-C58D-1835-D519-3F8C60B754B6}"/>
              </a:ext>
            </a:extLst>
          </p:cNvPr>
          <p:cNvSpPr/>
          <p:nvPr/>
        </p:nvSpPr>
        <p:spPr>
          <a:xfrm>
            <a:off x="3916978" y="5547350"/>
            <a:ext cx="156950" cy="1333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6" name="TekstSylinder 335">
            <a:extLst>
              <a:ext uri="{FF2B5EF4-FFF2-40B4-BE49-F238E27FC236}">
                <a16:creationId xmlns:a16="http://schemas.microsoft.com/office/drawing/2014/main" id="{409806E9-58A1-D31F-8915-C3FE71325CBA}"/>
              </a:ext>
            </a:extLst>
          </p:cNvPr>
          <p:cNvSpPr txBox="1"/>
          <p:nvPr/>
        </p:nvSpPr>
        <p:spPr>
          <a:xfrm>
            <a:off x="4657549" y="5041439"/>
            <a:ext cx="1116962" cy="455476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algn="ctr"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b-NO" dirty="0"/>
              <a:t>8. Gode ord</a:t>
            </a:r>
          </a:p>
        </p:txBody>
      </p:sp>
      <p:cxnSp>
        <p:nvCxnSpPr>
          <p:cNvPr id="337" name="Rett linje 336">
            <a:extLst>
              <a:ext uri="{FF2B5EF4-FFF2-40B4-BE49-F238E27FC236}">
                <a16:creationId xmlns:a16="http://schemas.microsoft.com/office/drawing/2014/main" id="{B866ECF0-AD46-7D54-7002-38C537217F13}"/>
              </a:ext>
            </a:extLst>
          </p:cNvPr>
          <p:cNvCxnSpPr>
            <a:cxnSpLocks/>
            <a:endCxn id="336" idx="1"/>
          </p:cNvCxnSpPr>
          <p:nvPr/>
        </p:nvCxnSpPr>
        <p:spPr>
          <a:xfrm flipV="1">
            <a:off x="4051956" y="5269177"/>
            <a:ext cx="605593" cy="29985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48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F8B94B7-19A8-45CE-524A-234DE6F3B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03"/>
            <a:ext cx="10622280" cy="515806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Gående </a:t>
            </a:r>
            <a:r>
              <a:rPr lang="nb-NO" dirty="0" err="1"/>
              <a:t>mindfullness</a:t>
            </a:r>
            <a:r>
              <a:rPr lang="nb-NO" dirty="0"/>
              <a:t>. Hva gjør naturen med oss og hva sier forskning om </a:t>
            </a:r>
            <a:r>
              <a:rPr lang="nb-NO" dirty="0" err="1"/>
              <a:t>stresshåntering</a:t>
            </a:r>
            <a:r>
              <a:rPr lang="nb-NO" dirty="0"/>
              <a:t>,  ved Stine </a:t>
            </a:r>
            <a:r>
              <a:rPr lang="nb-NO" dirty="0" err="1"/>
              <a:t>Thallaug</a:t>
            </a:r>
            <a:r>
              <a:rPr lang="nb-NO" dirty="0"/>
              <a:t> Dalane fra Frisklivsentralen og Nina Almås fra Skogli helse og </a:t>
            </a:r>
            <a:r>
              <a:rPr lang="nb-NO" dirty="0" err="1"/>
              <a:t>rehabilitetssenter</a:t>
            </a:r>
            <a:r>
              <a:rPr lang="nb-NO" dirty="0"/>
              <a:t> </a:t>
            </a:r>
            <a:r>
              <a:rPr lang="nb-NO"/>
              <a:t>(Skogli)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Astrid Høst fra Nansenskolen leser dikt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Slam-poesi ved Sidsel Theisen fra Nansenskolen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Introduksjon til enkle styrke og kondisjonsøvelser ute ved Silje Jørstad fra Skogli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Introduksjon til bruk av primus og matlaging på primus ved Marthe Jordhøy fra Skogli. Den som vil kan lage seg en pannekake.  Det blir også bål og </a:t>
            </a:r>
            <a:r>
              <a:rPr lang="nb-NO" dirty="0" err="1"/>
              <a:t>popping</a:t>
            </a:r>
            <a:r>
              <a:rPr lang="nb-NO" dirty="0"/>
              <a:t> av popcorn.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Ingrid S. og Arve Handeland fremfører «Til deg» av Marthe Wang, sang og gitarspill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Tore Lien leser egne dikt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Bidra gjerne med gode ord – skriv ned det du har på hjertet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Den gode samtalen rundt bålet med Anne Hulda Skuterud og Arne </a:t>
            </a:r>
            <a:r>
              <a:rPr lang="nb-NO" dirty="0" err="1"/>
              <a:t>Svilosen</a:t>
            </a:r>
            <a:r>
              <a:rPr lang="nb-NO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Smaksprøver av mat fra Ukraina</a:t>
            </a:r>
            <a:endParaRPr lang="nb-NO" dirty="0"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Faglig påfyll og gode innspill (informasjonsplakater)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Bevegelse i det fri ved Grete Roald og June Olaussen fra DNT/ </a:t>
            </a:r>
            <a:r>
              <a:rPr lang="nb-NO" dirty="0" err="1"/>
              <a:t>Friskis&amp;Svettis</a:t>
            </a: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Bål med servering av gløgg/ varm saft/ kaffe, ved DNT Lillehammer</a:t>
            </a:r>
          </a:p>
        </p:txBody>
      </p:sp>
    </p:spTree>
    <p:extLst>
      <p:ext uri="{BB962C8B-B14F-4D97-AF65-F5344CB8AC3E}">
        <p14:creationId xmlns:p14="http://schemas.microsoft.com/office/powerpoint/2010/main" val="110338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12131</TotalTime>
  <Words>271</Words>
  <Application>Microsoft Office PowerPoint</Application>
  <PresentationFormat>Widescreen</PresentationFormat>
  <Paragraphs>53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Office-tema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Liv Lundstein</dc:creator>
  <cp:lastModifiedBy>Liv Lundstein</cp:lastModifiedBy>
  <cp:revision>23</cp:revision>
  <cp:lastPrinted>2025-09-17T11:06:58Z</cp:lastPrinted>
  <dcterms:created xsi:type="dcterms:W3CDTF">2025-09-08T09:22:02Z</dcterms:created>
  <dcterms:modified xsi:type="dcterms:W3CDTF">2025-09-25T08:48:03Z</dcterms:modified>
</cp:coreProperties>
</file>