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94660"/>
  </p:normalViewPr>
  <p:slideViewPr>
    <p:cSldViewPr snapToGrid="0">
      <p:cViewPr varScale="1">
        <p:scale>
          <a:sx n="147" d="100"/>
          <a:sy n="147" d="100"/>
        </p:scale>
        <p:origin x="74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05F3C43-5F83-361F-15D5-51CBB89A6F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37D882F3-5723-B267-8AFC-401A072D75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38B7F52E-783E-E46B-7413-9A1E9E4563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1E0B7-F58B-44CE-8183-9EE90FF530F8}" type="datetimeFigureOut">
              <a:rPr lang="nb-NO" smtClean="0"/>
              <a:t>27.08.2026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E7282E4B-C19E-3A77-7CE8-28624C5B98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5BA9E7A4-740F-D5C0-5848-0654F52FF3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D1CD1-DC8A-44F6-9376-17E89779063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848148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0ABFD35-C272-F276-AF25-0624EB5558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DB804C55-1EB2-8E2A-3102-D864D377CA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E3C5CA91-7752-72ED-B2A4-41DEF1365A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1E0B7-F58B-44CE-8183-9EE90FF530F8}" type="datetimeFigureOut">
              <a:rPr lang="nb-NO" smtClean="0"/>
              <a:t>27.08.2026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8D52721A-EB3D-B3B7-12E2-FAE0DFDA4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734F2DD0-378C-F071-BA57-B2C6C2D1F5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D1CD1-DC8A-44F6-9376-17E89779063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541650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>
            <a:extLst>
              <a:ext uri="{FF2B5EF4-FFF2-40B4-BE49-F238E27FC236}">
                <a16:creationId xmlns:a16="http://schemas.microsoft.com/office/drawing/2014/main" id="{32DED5CE-7255-1C63-B604-496FDFB1568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5B7CB355-54FE-3178-2C5D-FB965DA523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7BD80895-F314-EE8B-19C2-7C75B549FF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1E0B7-F58B-44CE-8183-9EE90FF530F8}" type="datetimeFigureOut">
              <a:rPr lang="nb-NO" smtClean="0"/>
              <a:t>27.08.2026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ABCB8FC7-68D7-6214-3A17-B4CC8A82DD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39DED29F-C887-33A4-D402-10A098F975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D1CD1-DC8A-44F6-9376-17E89779063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887795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1364135-9741-2EEB-F8C7-35AE8FFA11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9D21B9D4-B78F-F5EB-7FDF-A21C72AFC1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8900D17A-6D44-5CB1-0D15-9DDEC9FE3A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1E0B7-F58B-44CE-8183-9EE90FF530F8}" type="datetimeFigureOut">
              <a:rPr lang="nb-NO" smtClean="0"/>
              <a:t>27.08.2026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5AF5F074-8227-6425-CAA6-CF11F79867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D0A77E68-6BEF-4EC3-5C2B-5E20796C21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D1CD1-DC8A-44F6-9376-17E89779063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528526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BD77DCF-EB93-7817-F511-D1BBF0E260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2471BED7-3A92-7D73-50D8-160FE7FFFE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17D995E0-7CB8-9649-3FBC-5923A38534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1E0B7-F58B-44CE-8183-9EE90FF530F8}" type="datetimeFigureOut">
              <a:rPr lang="nb-NO" smtClean="0"/>
              <a:t>27.08.2026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F7E13598-B1D8-3E57-071C-F191BA5F32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295AFB6E-D8DF-25AB-10C6-7F62712058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D1CD1-DC8A-44F6-9376-17E89779063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433594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F7C71B1-C8F6-A710-7BA0-7E08EC4D88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881CFB8E-94BA-F846-85D7-245C415672B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55074635-0C87-14AE-CE76-DFB2599FFD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97DB02D4-5610-EE6D-3264-112DADF57B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1E0B7-F58B-44CE-8183-9EE90FF530F8}" type="datetimeFigureOut">
              <a:rPr lang="nb-NO" smtClean="0"/>
              <a:t>27.08.2026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50D7CD67-09D8-6403-2907-EB0B9BF55E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96634C8E-74EA-E660-4DD1-381AB2F0EA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D1CD1-DC8A-44F6-9376-17E89779063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611088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54866CF-7A52-9458-953B-A514AAFD3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E84F8356-2003-A724-FD8B-825A6FA6F7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422CA3F8-4C1D-B39E-7A67-CE4E200E6A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324E3012-BFF9-FF99-84C7-47CD6B0CE36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BF8E0EB8-A58D-A247-3EF9-CD16CCF1923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7743F7CE-FD35-0EA1-02E3-E23ACA980E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1E0B7-F58B-44CE-8183-9EE90FF530F8}" type="datetimeFigureOut">
              <a:rPr lang="nb-NO" smtClean="0"/>
              <a:t>27.08.2026</a:t>
            </a:fld>
            <a:endParaRPr lang="nb-NO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747B2C2B-EBBF-AD63-5F8A-DDA5A5F281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17FDCB34-A9F2-C499-A629-DEBC7DB92A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D1CD1-DC8A-44F6-9376-17E89779063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551445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AEC968F-A3B7-E226-0985-6017A7284C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48B1DA8E-F0D9-1546-0D88-DEB53068FB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1E0B7-F58B-44CE-8183-9EE90FF530F8}" type="datetimeFigureOut">
              <a:rPr lang="nb-NO" smtClean="0"/>
              <a:t>27.08.2026</a:t>
            </a:fld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F1866F9D-3C68-5BE2-49A0-32A4ABC418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2F88E4E2-BCCA-67EC-58B3-9E96834253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D1CD1-DC8A-44F6-9376-17E89779063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793739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136D4B9E-DCAC-6977-6C3D-766E7BF0F8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1E0B7-F58B-44CE-8183-9EE90FF530F8}" type="datetimeFigureOut">
              <a:rPr lang="nb-NO" smtClean="0"/>
              <a:t>27.08.2026</a:t>
            </a:fld>
            <a:endParaRPr lang="nb-NO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A926E992-7E89-5A4E-5F58-FD2186F9BD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ED007E0B-8AEF-D6EC-FDB2-C3F008A337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D1CD1-DC8A-44F6-9376-17E89779063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56170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DAEFBB3-125C-CBC3-A2B2-EA67BBDC07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441FD1D5-5BAF-5E94-52C3-02A0B551F8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68924E4F-BF2F-501E-FF52-0284FA5668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2BA24667-F875-C294-F156-CE7D49B55A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1E0B7-F58B-44CE-8183-9EE90FF530F8}" type="datetimeFigureOut">
              <a:rPr lang="nb-NO" smtClean="0"/>
              <a:t>27.08.2026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08859E9D-D588-A342-8A5A-C5E0676C9C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769B8D8F-5630-2102-3F2C-1EB0565EB4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D1CD1-DC8A-44F6-9376-17E89779063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007709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27B1280-C978-56BB-F39D-20E9E7BA72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1640A1D6-790D-0D5E-2A66-CECEFB56D7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488D5DB8-061F-5AB6-70E8-934EF0B301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0EA6291F-048A-1448-5847-20FFFF4831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1E0B7-F58B-44CE-8183-9EE90FF530F8}" type="datetimeFigureOut">
              <a:rPr lang="nb-NO" smtClean="0"/>
              <a:t>27.08.2026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12F15AFF-34B8-531B-2490-FE82052432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20A5B330-DA20-CA61-C772-D33C56E543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D1CD1-DC8A-44F6-9376-17E89779063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868742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B782008D-3626-2675-03D6-F4DE4E3624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AEAEE758-AC33-E796-6CBD-BA4A1EA836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33A3ED78-5BAC-D7F9-4B3E-A5EFDF67BC4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BE1E0B7-F58B-44CE-8183-9EE90FF530F8}" type="datetimeFigureOut">
              <a:rPr lang="nb-NO" smtClean="0"/>
              <a:t>27.08.2026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DD30872A-1B4A-1652-ED9D-49901E1A16F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6324BF6A-86A7-60BB-374A-58AB619531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11D1CD1-DC8A-44F6-9376-17E89779063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03910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EF3F32D-00FB-60AF-91DE-8FC27DEC84D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B0C442CB-C734-6F59-C16D-857236CEC5C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84EA34D9-8159-6AAA-F31A-7CCE9BC13B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2912" y="0"/>
            <a:ext cx="9966175" cy="6858000"/>
          </a:xfrm>
          <a:prstGeom prst="rect">
            <a:avLst/>
          </a:prstGeom>
        </p:spPr>
      </p:pic>
      <p:sp>
        <p:nvSpPr>
          <p:cNvPr id="6" name="TekstSylinder 5">
            <a:extLst>
              <a:ext uri="{FF2B5EF4-FFF2-40B4-BE49-F238E27FC236}">
                <a16:creationId xmlns:a16="http://schemas.microsoft.com/office/drawing/2014/main" id="{6AE7BFE6-FBC1-C1D7-E9F8-E9C8E9E801DB}"/>
              </a:ext>
            </a:extLst>
          </p:cNvPr>
          <p:cNvSpPr txBox="1"/>
          <p:nvPr/>
        </p:nvSpPr>
        <p:spPr>
          <a:xfrm>
            <a:off x="4764422" y="5042123"/>
            <a:ext cx="1767385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nb-NO" sz="1100" i="1" dirty="0"/>
              <a:t>Liv Lundstein: 990 96 106</a:t>
            </a:r>
          </a:p>
        </p:txBody>
      </p:sp>
    </p:spTree>
    <p:extLst>
      <p:ext uri="{BB962C8B-B14F-4D97-AF65-F5344CB8AC3E}">
        <p14:creationId xmlns:p14="http://schemas.microsoft.com/office/powerpoint/2010/main" val="41833954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4">
            <a:extLst>
              <a:ext uri="{FF2B5EF4-FFF2-40B4-BE49-F238E27FC236}">
                <a16:creationId xmlns:a16="http://schemas.microsoft.com/office/drawing/2014/main" id="{2F23ADF9-B578-15A8-E9AE-CF16827C3D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860" y="-384122"/>
            <a:ext cx="10825979" cy="7626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40252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6</Words>
  <Application>Microsoft Office PowerPoint</Application>
  <PresentationFormat>Widescreen</PresentationFormat>
  <Paragraphs>1</Paragraphs>
  <Slides>2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2</vt:i4>
      </vt:variant>
    </vt:vector>
  </HeadingPairs>
  <TitlesOfParts>
    <vt:vector size="6" baseType="lpstr">
      <vt:lpstr>Aptos</vt:lpstr>
      <vt:lpstr>Aptos Display</vt:lpstr>
      <vt:lpstr>Arial</vt:lpstr>
      <vt:lpstr>Office-tema</vt:lpstr>
      <vt:lpstr>PowerPoint-presentasjon</vt:lpstr>
      <vt:lpstr>PowerPoint-presentasjon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Liv Lundstein</dc:creator>
  <cp:lastModifiedBy>Liv Lundstein</cp:lastModifiedBy>
  <cp:revision>1</cp:revision>
  <dcterms:created xsi:type="dcterms:W3CDTF">2026-08-27T15:13:39Z</dcterms:created>
  <dcterms:modified xsi:type="dcterms:W3CDTF">2026-08-27T15:15:48Z</dcterms:modified>
</cp:coreProperties>
</file>