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38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84CB0-FBB0-4EF5-971D-A1A7743B3A4F}" type="datetimeFigureOut">
              <a:rPr lang="nb-NO" smtClean="0"/>
              <a:t>27.01.2025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135B64-EDC7-4C7E-A0D2-90E5E91406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6655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3257550" y="514350"/>
            <a:ext cx="3430588" cy="257175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2254E-9A20-49B4-A50D-B1FC26CA4C15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7837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DAAD58C-8703-4B27-680F-9F5441809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AD23859A-45A5-6306-1CAA-D5271FB73A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F9DCCDF-80F0-055A-EF8E-B318BD454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3AC4-2743-4F0E-B5F0-9376864CDFCF}" type="datetimeFigureOut">
              <a:rPr lang="nb-NO" smtClean="0"/>
              <a:t>27.01.2025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D43A1AC-B097-66E0-FA26-F5612B83C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09DE2A2-9E4E-1D78-1797-F1AA4C053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BD4C-DB39-4F3C-8C79-47AF817390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774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7F1926C-F7DE-800C-4B95-7BFF38C1E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854B2959-DB14-08C9-B96E-836BBD5C92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F1668FB-AC12-37DC-05E2-127C49457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3AC4-2743-4F0E-B5F0-9376864CDFCF}" type="datetimeFigureOut">
              <a:rPr lang="nb-NO" smtClean="0"/>
              <a:t>27.01.2025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3F831E4-EE38-6282-ADE5-F2416D746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83C6341-CEF9-C45F-1CB6-0F5B2BC27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BD4C-DB39-4F3C-8C79-47AF817390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1981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CF4BF69B-0678-4EF5-B971-6269D8B030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9211994-EFCA-AA29-A75B-E4BF0BF776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5081223-4F6F-6D97-8A7A-B9B80686D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3AC4-2743-4F0E-B5F0-9376864CDFCF}" type="datetimeFigureOut">
              <a:rPr lang="nb-NO" smtClean="0"/>
              <a:t>27.01.2025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438C6FA-1A47-8B1C-2D52-4925497F7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523D0A5-4952-CB12-D094-1D160E37A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BD4C-DB39-4F3C-8C79-47AF817390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4789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55AC6C9-8A25-C1BC-4B3F-27F6F817F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4C10772-9CCE-AFE8-40BD-4428CD805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DAEB382-1532-C94F-EB22-2C4308C2F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3AC4-2743-4F0E-B5F0-9376864CDFCF}" type="datetimeFigureOut">
              <a:rPr lang="nb-NO" smtClean="0"/>
              <a:t>27.01.2025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130B3B8-F391-FA1D-2CB4-E5B2B52AB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070EABD-C16A-E1D1-2942-0D521CC51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BD4C-DB39-4F3C-8C79-47AF817390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58343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725AE3E-D97C-7158-9910-C80D705DF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755600C-38F2-1D49-9300-384DDA0FA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CEE1363-9763-0B7E-5691-4260A34F3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3AC4-2743-4F0E-B5F0-9376864CDFCF}" type="datetimeFigureOut">
              <a:rPr lang="nb-NO" smtClean="0"/>
              <a:t>27.01.2025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D4992F1-C9BC-B8FB-4FE5-82EBC6FE0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694F5D1-5FAF-EB87-B5AE-F28F35C08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BD4C-DB39-4F3C-8C79-47AF817390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5740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B57EAE8-DB75-C515-5F42-343ADA3B2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092B890-26B7-DC11-7705-7DA5FAC9C7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EDFCD33-4933-F5E9-2FD7-3B675103BE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CC0E009-323E-177F-0D5D-5912C5C58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3AC4-2743-4F0E-B5F0-9376864CDFCF}" type="datetimeFigureOut">
              <a:rPr lang="nb-NO" smtClean="0"/>
              <a:t>27.01.2025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63C56B4-EBA5-4519-F036-E92FE94F6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337569B-7A8A-CEAA-D691-2E27596CB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BD4C-DB39-4F3C-8C79-47AF817390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278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19734D-5E48-579F-8C48-50D2F9410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E208D5A-65C4-856B-08C1-42CDFF218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7E208D8-76DB-D10F-DE23-0AD6CEF249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A940F11A-B9B7-F50B-07C3-8B119E8885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84636EB9-0259-574B-4D13-BE70D2AF1A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004802B-B24B-2CE4-84F7-680424C63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3AC4-2743-4F0E-B5F0-9376864CDFCF}" type="datetimeFigureOut">
              <a:rPr lang="nb-NO" smtClean="0"/>
              <a:t>27.01.2025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C85C646-A2AF-ED1F-2B70-CDB64CCEA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472F28DA-0ECD-467C-FDAC-9C4665918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BD4C-DB39-4F3C-8C79-47AF817390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3505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3B51F82-13C2-BF6E-38D8-CF28E2033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C36DF31-859E-89E2-8C58-49EABE2EA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3AC4-2743-4F0E-B5F0-9376864CDFCF}" type="datetimeFigureOut">
              <a:rPr lang="nb-NO" smtClean="0"/>
              <a:t>27.01.2025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6AA25D9-B04C-F48F-A874-71D22F186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FFCCF14-B810-EBF8-4BF3-AAB5C6FB5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BD4C-DB39-4F3C-8C79-47AF817390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8447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077AB78-1FBD-228C-195B-FE3B03C8C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3AC4-2743-4F0E-B5F0-9376864CDFCF}" type="datetimeFigureOut">
              <a:rPr lang="nb-NO" smtClean="0"/>
              <a:t>27.01.2025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4DB4340-932A-80F6-E4E6-1314814A1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AE4279A-3741-064D-DDC9-86230FA90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BD4C-DB39-4F3C-8C79-47AF817390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8972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1978058-F67F-5DD9-DA49-503300EB5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C5DDC67-DA1F-63AB-B562-90E883AC2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92508B1-39AC-8376-9210-50A0FE53E9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FD70D1A-62D0-5C8E-83B3-9FDF2C2B2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3AC4-2743-4F0E-B5F0-9376864CDFCF}" type="datetimeFigureOut">
              <a:rPr lang="nb-NO" smtClean="0"/>
              <a:t>27.01.2025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FE29F78-12F1-6C5B-00F9-4AEA92C45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0BB301A-B105-1B70-8BF7-EFF846800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BD4C-DB39-4F3C-8C79-47AF817390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6925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9A5306D-5247-3103-7517-242ED2992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9E0CEE35-7306-B2D2-E4A3-2C04567F47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1900902-3D7F-68DB-5A5F-F8F22D3030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0153FE5-9D2C-AAA2-8B3C-C88590040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3AC4-2743-4F0E-B5F0-9376864CDFCF}" type="datetimeFigureOut">
              <a:rPr lang="nb-NO" smtClean="0"/>
              <a:t>27.01.2025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28066E8-A1F3-EBBE-CC3E-C9873AD9D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AF3C228-3913-872B-C658-0F59B3951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BD4C-DB39-4F3C-8C79-47AF817390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00602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31B4C16-3C3B-CC9E-9E5D-CFEB6EAE5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E71029C-57B4-C6F8-5EB8-D088EBAF8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2F085E1-649A-A220-D376-474E4F59F6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0C3AC4-2743-4F0E-B5F0-9376864CDFCF}" type="datetimeFigureOut">
              <a:rPr lang="nb-NO" smtClean="0"/>
              <a:t>27.01.2025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9E6BC9C-26E7-4BAF-6957-2767F6D751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2EC6A3B-4FAD-AAEF-EA2D-84C916019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D6BD4C-DB39-4F3C-8C79-47AF817390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3403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1919536" y="908720"/>
            <a:ext cx="8229600" cy="1143000"/>
          </a:xfrm>
        </p:spPr>
        <p:txBody>
          <a:bodyPr>
            <a:normAutofit/>
          </a:bodyPr>
          <a:lstStyle/>
          <a:p>
            <a:r>
              <a:rPr lang="nb-NO" sz="5400" b="1" dirty="0"/>
              <a:t>Møteprogram – 27. februar</a:t>
            </a:r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</p:nvPr>
        </p:nvGraphicFramePr>
        <p:xfrm>
          <a:off x="1847528" y="2348881"/>
          <a:ext cx="8568954" cy="360039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12725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20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Tid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Tittel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Ansvarlig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01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18.00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Velkommen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Lars Tore Grimsland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7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Times New Roman"/>
                          <a:ea typeface="Times New Roman"/>
                        </a:rPr>
                        <a:t>18.05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b-NO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Oppsummering av 2024 og planer fremover med innlagt gruppearbeid/kaffe.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b-NO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Lars Tore Grimsland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01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Times New Roman"/>
                          <a:ea typeface="Times New Roman"/>
                        </a:rPr>
                        <a:t>19.20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Pause med servering og 15års-kake.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Styret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42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Times New Roman"/>
                          <a:ea typeface="Times New Roman"/>
                        </a:rPr>
                        <a:t>19.40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Bamble Turlag--årsmøte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Lars Tore Grimsland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59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Times New Roman"/>
                          <a:ea typeface="Times New Roman"/>
                        </a:rPr>
                        <a:t>20.00—20.15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Avslutning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Lars Tore Grimsland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50" y="71069"/>
            <a:ext cx="2555776" cy="574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3465" y="131606"/>
            <a:ext cx="2231932" cy="64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5218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991544" y="757357"/>
            <a:ext cx="8229600" cy="1143000"/>
          </a:xfrm>
        </p:spPr>
        <p:txBody>
          <a:bodyPr/>
          <a:lstStyle/>
          <a:p>
            <a:r>
              <a:rPr lang="nb-NO" b="1" dirty="0"/>
              <a:t>Årsmøte 2024 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2427642" y="2132856"/>
          <a:ext cx="7207094" cy="37490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046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1562">
                <a:tc>
                  <a:txBody>
                    <a:bodyPr/>
                    <a:lstStyle/>
                    <a:p>
                      <a:r>
                        <a:rPr lang="nb-NO" sz="1800" dirty="0"/>
                        <a:t>Agenda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/>
                        <a:t>Ansvarlig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883">
                <a:tc>
                  <a:txBody>
                    <a:bodyPr/>
                    <a:lstStyle/>
                    <a:p>
                      <a:r>
                        <a:rPr lang="nb-NO" sz="1800"/>
                        <a:t>Åpning av møtet. Valg av møteleder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dirty="0"/>
                        <a:t>Lars Tore Grimsland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545">
                <a:tc>
                  <a:txBody>
                    <a:bodyPr/>
                    <a:lstStyle/>
                    <a:p>
                      <a:r>
                        <a:rPr lang="nb-NO" sz="1800" dirty="0"/>
                        <a:t>Godkjenne innkalling, valg av referent og 2 til å undertegne protokollen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dirty="0"/>
                        <a:t>Møteleder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883">
                <a:tc>
                  <a:txBody>
                    <a:bodyPr/>
                    <a:lstStyle/>
                    <a:p>
                      <a:r>
                        <a:rPr lang="nb-NO" sz="1800" dirty="0"/>
                        <a:t>Styrets årsmelding 2024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dirty="0"/>
                        <a:t>Lars Tore Grimsland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883">
                <a:tc>
                  <a:txBody>
                    <a:bodyPr/>
                    <a:lstStyle/>
                    <a:p>
                      <a:r>
                        <a:rPr lang="nb-NO" sz="1800" dirty="0"/>
                        <a:t>Regnskap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dirty="0"/>
                        <a:t>Lars Tore Grimsland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883">
                <a:tc>
                  <a:txBody>
                    <a:bodyPr/>
                    <a:lstStyle/>
                    <a:p>
                      <a:r>
                        <a:rPr lang="nb-NO" sz="1800" dirty="0"/>
                        <a:t>Driftsbudsjett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dirty="0"/>
                        <a:t>Lars Tore Grimsland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9545">
                <a:tc>
                  <a:txBody>
                    <a:bodyPr/>
                    <a:lstStyle/>
                    <a:p>
                      <a:r>
                        <a:rPr lang="nb-NO" sz="1800" dirty="0"/>
                        <a:t>Innkomne forslag – Ingen</a:t>
                      </a:r>
                      <a:r>
                        <a:rPr lang="nb-NO" sz="1800" baseline="0" dirty="0"/>
                        <a:t> forslag mottatt innen </a:t>
                      </a:r>
                    </a:p>
                    <a:p>
                      <a:r>
                        <a:rPr lang="nb-NO" sz="1800" baseline="0" dirty="0"/>
                        <a:t>Fristen 10. januar</a:t>
                      </a:r>
                      <a:endParaRPr lang="nb-N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dirty="0"/>
                        <a:t>Møteleder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9545">
                <a:tc>
                  <a:txBody>
                    <a:bodyPr/>
                    <a:lstStyle/>
                    <a:p>
                      <a:r>
                        <a:rPr lang="nb-NO" sz="1800" dirty="0"/>
                        <a:t>Valg </a:t>
                      </a:r>
                      <a:r>
                        <a:rPr lang="nb-NO" sz="1800" baseline="0" dirty="0"/>
                        <a:t> til styret, valgkomiteen og delegater til årsmøte DNT Telemark og DNT</a:t>
                      </a:r>
                      <a:endParaRPr lang="nb-N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dirty="0"/>
                        <a:t>Møteleder/</a:t>
                      </a:r>
                    </a:p>
                    <a:p>
                      <a:r>
                        <a:rPr lang="nb-NO" sz="1800" dirty="0"/>
                        <a:t>valgkomiteen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537" y="106167"/>
            <a:ext cx="2555776" cy="574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547" y="91458"/>
            <a:ext cx="2087916" cy="603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9976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122</Words>
  <Application>Microsoft Office PowerPoint</Application>
  <PresentationFormat>Widescreen</PresentationFormat>
  <Paragraphs>39</Paragraphs>
  <Slides>2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Times New Roman</vt:lpstr>
      <vt:lpstr>Office-tema</vt:lpstr>
      <vt:lpstr>Møteprogram – 27. februar</vt:lpstr>
      <vt:lpstr>Årsmøte 2024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Lars Tore Grimsland</dc:creator>
  <cp:lastModifiedBy>Lars Tore Grimsland</cp:lastModifiedBy>
  <cp:revision>1</cp:revision>
  <dcterms:created xsi:type="dcterms:W3CDTF">2025-01-27T12:18:57Z</dcterms:created>
  <dcterms:modified xsi:type="dcterms:W3CDTF">2025-01-27T12:25:07Z</dcterms:modified>
</cp:coreProperties>
</file>